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2.10-->
<p:presentation xmlns:r="http://schemas.openxmlformats.org/officeDocument/2006/relationships" xmlns:a="http://schemas.openxmlformats.org/drawingml/2006/main" xmlns:p="http://schemas.openxmlformats.org/presentation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78" r:id="rId14"/>
    <p:sldId id="279" r:id="rId15"/>
    <p:sldId id="288" r:id="rId16"/>
    <p:sldId id="289" r:id="rId17"/>
    <p:sldId id="290" r:id="rId18"/>
    <p:sldId id="293" r:id="rId19"/>
    <p:sldId id="294" r:id="rId20"/>
    <p:sldId id="291" r:id="rId21"/>
    <p:sldId id="292" r:id="rId22"/>
    <p:sldId id="295" r:id="rId23"/>
    <p:sldId id="296" r:id="rId24"/>
    <p:sldId id="267" r:id="rId25"/>
    <p:sldId id="268" r:id="rId26"/>
    <p:sldId id="269" r:id="rId27"/>
    <p:sldId id="270" r:id="rId28"/>
    <p:sldId id="271" r:id="rId29"/>
    <p:sldId id="272" r:id="rId30"/>
    <p:sldId id="273" r:id="rId31"/>
    <p:sldId id="274" r:id="rId32"/>
    <p:sldId id="275" r:id="rId33"/>
    <p:sldId id="276" r:id="rId34"/>
    <p:sldId id="277" r:id="rId35"/>
    <p:sldId id="280" r:id="rId36"/>
    <p:sldId id="281" r:id="rId37"/>
    <p:sldId id="282" r:id="rId38"/>
    <p:sldId id="283" r:id="rId39"/>
    <p:sldId id="284" r:id="rId40"/>
    <p:sldId id="285" r:id="rId41"/>
    <p:sldId id="286" r:id="rId42"/>
    <p:sldId id="297" r:id="rId43"/>
    <p:sldId id="298" r:id="rId44"/>
    <p:sldId id="299" r:id="rId45"/>
    <p:sldId id="300" r:id="rId46"/>
    <p:sldId id="308" r:id="rId47"/>
    <p:sldId id="287"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7" r:id="rId83"/>
    <p:sldId id="338" r:id="rId84"/>
    <p:sldId id="339" r:id="rId85"/>
    <p:sldId id="340" r:id="rId86"/>
  </p:sldIdLst>
  <p:sldSz cx="12192000" cy="6858000"/>
  <p:notesSz cx="6858000" cy="9144000"/>
  <p:custDataLst>
    <p:tags r:id="rId8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4lGSpPpcVx6cRROD1RgemA==" hashData="gy5SChvLjyvlx3q3+ejtWiN5fP8="/>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3" autoAdjust="0"/>
  </p:normalViewPr>
  <p:slideViewPr>
    <p:cSldViewPr snapToGrid="0">
      <p:cViewPr varScale="1">
        <p:scale>
          <a:sx n="112" d="100"/>
          <a:sy n="112" d="100"/>
        </p:scale>
        <p:origin x="552"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tags" Target="tags/tag1.xml" /><Relationship Id="rId88" Type="http://schemas.openxmlformats.org/officeDocument/2006/relationships/presProps" Target="presProps.xml" /><Relationship Id="rId89" Type="http://schemas.openxmlformats.org/officeDocument/2006/relationships/viewProps" Target="viewProps.xml" /><Relationship Id="rId9" Type="http://schemas.openxmlformats.org/officeDocument/2006/relationships/slide" Target="slides/slide7.xml" /><Relationship Id="rId90" Type="http://schemas.openxmlformats.org/officeDocument/2006/relationships/theme" Target="theme/theme1.xml" /><Relationship Id="rId91" Type="http://schemas.microsoft.com/office/2016/11/relationships/changesInfo" Target="changesInfos/changesInfo1.xml" /><Relationship Id="rId92"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im KAYA" userId="4792934bcf078689" providerId="LiveId" clId="{1BFC246D-717A-415B-BDDA-7A367987444E}"/>
    <pc:docChg chg="undo custSel addSld modSld sldOrd">
      <pc:chgData name="Selim KAYA" userId="4792934bcf078689" providerId="LiveId" clId="{1BFC246D-717A-415B-BDDA-7A367987444E}" dt="2022-11-18T10:47:27.589" v="476" actId="1076"/>
      <pc:docMkLst>
        <pc:docMk/>
      </pc:docMkLst>
      <pc:sldChg chg="addSp modSp mod">
        <pc:chgData name="Selim KAYA" userId="4792934bcf078689" providerId="LiveId" clId="{1BFC246D-717A-415B-BDDA-7A367987444E}" dt="2022-11-18T10:03:25.318" v="107" actId="20577"/>
        <pc:sldMkLst>
          <pc:docMk/>
          <pc:sldMk cId="2433615592" sldId="256"/>
        </pc:sldMkLst>
        <pc:spChg chg="mod">
          <ac:chgData name="Selim KAYA" userId="4792934bcf078689" providerId="LiveId" clId="{1BFC246D-717A-415B-BDDA-7A367987444E}" dt="2022-11-18T10:01:16.534" v="0" actId="20577"/>
          <ac:spMkLst>
            <pc:docMk/>
            <pc:sldMk cId="2433615592" sldId="256"/>
            <ac:spMk id="3" creationId="{15D52A22-8D65-4383-9844-3602A48100BE}"/>
          </ac:spMkLst>
        </pc:spChg>
        <pc:spChg chg="add mod">
          <ac:chgData name="Selim KAYA" userId="4792934bcf078689" providerId="LiveId" clId="{1BFC246D-717A-415B-BDDA-7A367987444E}" dt="2022-11-18T10:03:25.318" v="107" actId="20577"/>
          <ac:spMkLst>
            <pc:docMk/>
            <pc:sldMk cId="2433615592" sldId="256"/>
            <ac:spMk id="6" creationId="{2B162E9C-C212-474B-8836-7D2B98FE62F3}"/>
          </ac:spMkLst>
        </pc:spChg>
      </pc:sldChg>
      <pc:sldChg chg="addSp delSp modSp mod">
        <pc:chgData name="Selim KAYA" userId="4792934bcf078689" providerId="LiveId" clId="{1BFC246D-717A-415B-BDDA-7A367987444E}" dt="2022-11-18T10:09:45.196" v="160" actId="207"/>
        <pc:sldMkLst>
          <pc:docMk/>
          <pc:sldMk cId="3417046153" sldId="311"/>
        </pc:sldMkLst>
        <pc:spChg chg="add mod">
          <ac:chgData name="Selim KAYA" userId="4792934bcf078689" providerId="LiveId" clId="{1BFC246D-717A-415B-BDDA-7A367987444E}" dt="2022-11-18T10:09:07.228" v="155" actId="1076"/>
          <ac:spMkLst>
            <pc:docMk/>
            <pc:sldMk cId="3417046153" sldId="311"/>
            <ac:spMk id="3" creationId="{4758C652-00EB-45A0-A925-CC3FEB7A99B9}"/>
          </ac:spMkLst>
        </pc:spChg>
        <pc:spChg chg="del">
          <ac:chgData name="Selim KAYA" userId="4792934bcf078689" providerId="LiveId" clId="{1BFC246D-717A-415B-BDDA-7A367987444E}" dt="2022-11-18T10:04:55.467" v="108" actId="478"/>
          <ac:spMkLst>
            <pc:docMk/>
            <pc:sldMk cId="3417046153" sldId="311"/>
            <ac:spMk id="6" creationId="{00000000-0000-0000-0000-000000000000}"/>
          </ac:spMkLst>
        </pc:spChg>
        <pc:spChg chg="add mod">
          <ac:chgData name="Selim KAYA" userId="4792934bcf078689" providerId="LiveId" clId="{1BFC246D-717A-415B-BDDA-7A367987444E}" dt="2022-11-18T10:09:02.751" v="154" actId="1076"/>
          <ac:spMkLst>
            <pc:docMk/>
            <pc:sldMk cId="3417046153" sldId="311"/>
            <ac:spMk id="7" creationId="{D46A01BA-CA2A-4717-94FB-5E822421502C}"/>
          </ac:spMkLst>
        </pc:spChg>
        <pc:spChg chg="add mod">
          <ac:chgData name="Selim KAYA" userId="4792934bcf078689" providerId="LiveId" clId="{1BFC246D-717A-415B-BDDA-7A367987444E}" dt="2022-11-18T10:09:45.196" v="160" actId="207"/>
          <ac:spMkLst>
            <pc:docMk/>
            <pc:sldMk cId="3417046153" sldId="311"/>
            <ac:spMk id="13" creationId="{AD7098E3-48B3-4A0C-98A3-FBFF59FDD0FC}"/>
          </ac:spMkLst>
        </pc:spChg>
        <pc:picChg chg="add mod">
          <ac:chgData name="Selim KAYA" userId="4792934bcf078689" providerId="LiveId" clId="{1BFC246D-717A-415B-BDDA-7A367987444E}" dt="2022-11-18T10:09:10.678" v="156" actId="1076"/>
          <ac:picMkLst>
            <pc:docMk/>
            <pc:sldMk cId="3417046153" sldId="311"/>
            <ac:picMk id="10" creationId="{BE75B588-303C-47D0-A444-8F76622830DD}"/>
          </ac:picMkLst>
        </pc:picChg>
        <pc:picChg chg="add mod">
          <ac:chgData name="Selim KAYA" userId="4792934bcf078689" providerId="LiveId" clId="{1BFC246D-717A-415B-BDDA-7A367987444E}" dt="2022-11-18T10:06:46.005" v="143" actId="14100"/>
          <ac:picMkLst>
            <pc:docMk/>
            <pc:sldMk cId="3417046153" sldId="311"/>
            <ac:picMk id="1026" creationId="{DFC50B7A-BAAE-491A-A1FC-2BED205F3400}"/>
          </ac:picMkLst>
        </pc:picChg>
      </pc:sldChg>
      <pc:sldChg chg="addSp delSp modSp mod">
        <pc:chgData name="Selim KAYA" userId="4792934bcf078689" providerId="LiveId" clId="{1BFC246D-717A-415B-BDDA-7A367987444E}" dt="2022-11-18T10:11:32.644" v="176" actId="207"/>
        <pc:sldMkLst>
          <pc:docMk/>
          <pc:sldMk cId="4188324925" sldId="312"/>
        </pc:sldMkLst>
        <pc:spChg chg="del mod">
          <ac:chgData name="Selim KAYA" userId="4792934bcf078689" providerId="LiveId" clId="{1BFC246D-717A-415B-BDDA-7A367987444E}" dt="2022-11-18T10:10:00.335" v="163"/>
          <ac:spMkLst>
            <pc:docMk/>
            <pc:sldMk cId="4188324925" sldId="312"/>
            <ac:spMk id="6" creationId="{00000000-0000-0000-0000-000000000000}"/>
          </ac:spMkLst>
        </pc:spChg>
        <pc:spChg chg="add mod">
          <ac:chgData name="Selim KAYA" userId="4792934bcf078689" providerId="LiveId" clId="{1BFC246D-717A-415B-BDDA-7A367987444E}" dt="2022-11-18T10:10:01.448" v="164"/>
          <ac:spMkLst>
            <pc:docMk/>
            <pc:sldMk cId="4188324925" sldId="312"/>
            <ac:spMk id="7" creationId="{D5890BD1-7EF0-4282-A485-03C39B316F12}"/>
          </ac:spMkLst>
        </pc:spChg>
        <pc:spChg chg="add mod">
          <ac:chgData name="Selim KAYA" userId="4792934bcf078689" providerId="LiveId" clId="{1BFC246D-717A-415B-BDDA-7A367987444E}" dt="2022-11-18T10:11:32.644" v="176" actId="207"/>
          <ac:spMkLst>
            <pc:docMk/>
            <pc:sldMk cId="4188324925" sldId="312"/>
            <ac:spMk id="10" creationId="{084A4A92-67D4-48D9-BFCF-9660F3832608}"/>
          </ac:spMkLst>
        </pc:spChg>
        <pc:picChg chg="add mod">
          <ac:chgData name="Selim KAYA" userId="4792934bcf078689" providerId="LiveId" clId="{1BFC246D-717A-415B-BDDA-7A367987444E}" dt="2022-11-18T10:10:53.575" v="170" actId="14100"/>
          <ac:picMkLst>
            <pc:docMk/>
            <pc:sldMk cId="4188324925" sldId="312"/>
            <ac:picMk id="3" creationId="{A7B78EA8-3B12-439A-BBF7-E94446328528}"/>
          </ac:picMkLst>
        </pc:picChg>
      </pc:sldChg>
      <pc:sldChg chg="addSp delSp modSp mod">
        <pc:chgData name="Selim KAYA" userId="4792934bcf078689" providerId="LiveId" clId="{1BFC246D-717A-415B-BDDA-7A367987444E}" dt="2022-11-18T10:13:24.400" v="198" actId="20577"/>
        <pc:sldMkLst>
          <pc:docMk/>
          <pc:sldMk cId="914014913" sldId="313"/>
        </pc:sldMkLst>
        <pc:spChg chg="del">
          <ac:chgData name="Selim KAYA" userId="4792934bcf078689" providerId="LiveId" clId="{1BFC246D-717A-415B-BDDA-7A367987444E}" dt="2022-11-18T10:11:45.232" v="177" actId="478"/>
          <ac:spMkLst>
            <pc:docMk/>
            <pc:sldMk cId="914014913" sldId="313"/>
            <ac:spMk id="6" creationId="{00000000-0000-0000-0000-000000000000}"/>
          </ac:spMkLst>
        </pc:spChg>
        <pc:spChg chg="add mod">
          <ac:chgData name="Selim KAYA" userId="4792934bcf078689" providerId="LiveId" clId="{1BFC246D-717A-415B-BDDA-7A367987444E}" dt="2022-11-18T10:11:45.737" v="178"/>
          <ac:spMkLst>
            <pc:docMk/>
            <pc:sldMk cId="914014913" sldId="313"/>
            <ac:spMk id="7" creationId="{FA97ACC2-347D-49FC-81C3-9B68E10F39E0}"/>
          </ac:spMkLst>
        </pc:spChg>
        <pc:spChg chg="add mod">
          <ac:chgData name="Selim KAYA" userId="4792934bcf078689" providerId="LiveId" clId="{1BFC246D-717A-415B-BDDA-7A367987444E}" dt="2022-11-18T10:13:24.400" v="198" actId="20577"/>
          <ac:spMkLst>
            <pc:docMk/>
            <pc:sldMk cId="914014913" sldId="313"/>
            <ac:spMk id="10" creationId="{0EE0AD37-7A45-4F97-A10D-B105BE0BEEBD}"/>
          </ac:spMkLst>
        </pc:spChg>
      </pc:sldChg>
      <pc:sldChg chg="addSp delSp modSp mod">
        <pc:chgData name="Selim KAYA" userId="4792934bcf078689" providerId="LiveId" clId="{1BFC246D-717A-415B-BDDA-7A367987444E}" dt="2022-11-18T10:15:31.533" v="222"/>
        <pc:sldMkLst>
          <pc:docMk/>
          <pc:sldMk cId="26686983" sldId="314"/>
        </pc:sldMkLst>
        <pc:spChg chg="del mod">
          <ac:chgData name="Selim KAYA" userId="4792934bcf078689" providerId="LiveId" clId="{1BFC246D-717A-415B-BDDA-7A367987444E}" dt="2022-11-18T10:15:31.217" v="221" actId="478"/>
          <ac:spMkLst>
            <pc:docMk/>
            <pc:sldMk cId="26686983" sldId="314"/>
            <ac:spMk id="6" creationId="{00000000-0000-0000-0000-000000000000}"/>
          </ac:spMkLst>
        </pc:spChg>
        <pc:spChg chg="add mod">
          <ac:chgData name="Selim KAYA" userId="4792934bcf078689" providerId="LiveId" clId="{1BFC246D-717A-415B-BDDA-7A367987444E}" dt="2022-11-18T10:15:08.708" v="219" actId="20577"/>
          <ac:spMkLst>
            <pc:docMk/>
            <pc:sldMk cId="26686983" sldId="314"/>
            <ac:spMk id="7" creationId="{EFE0FE8A-41CB-4297-BE94-9D45789F60D7}"/>
          </ac:spMkLst>
        </pc:spChg>
        <pc:spChg chg="add mod">
          <ac:chgData name="Selim KAYA" userId="4792934bcf078689" providerId="LiveId" clId="{1BFC246D-717A-415B-BDDA-7A367987444E}" dt="2022-11-18T10:15:31.533" v="222"/>
          <ac:spMkLst>
            <pc:docMk/>
            <pc:sldMk cId="26686983" sldId="314"/>
            <ac:spMk id="10" creationId="{77B10B15-3F45-41D3-A5A3-EBA050A5C36A}"/>
          </ac:spMkLst>
        </pc:spChg>
      </pc:sldChg>
      <pc:sldChg chg="addSp delSp modSp mod">
        <pc:chgData name="Selim KAYA" userId="4792934bcf078689" providerId="LiveId" clId="{1BFC246D-717A-415B-BDDA-7A367987444E}" dt="2022-11-18T10:17:42.403" v="246" actId="1076"/>
        <pc:sldMkLst>
          <pc:docMk/>
          <pc:sldMk cId="3629867302" sldId="315"/>
        </pc:sldMkLst>
        <pc:spChg chg="del">
          <ac:chgData name="Selim KAYA" userId="4792934bcf078689" providerId="LiveId" clId="{1BFC246D-717A-415B-BDDA-7A367987444E}" dt="2022-11-18T10:15:36.790" v="223" actId="478"/>
          <ac:spMkLst>
            <pc:docMk/>
            <pc:sldMk cId="3629867302" sldId="315"/>
            <ac:spMk id="6" creationId="{00000000-0000-0000-0000-000000000000}"/>
          </ac:spMkLst>
        </pc:spChg>
        <pc:spChg chg="add mod">
          <ac:chgData name="Selim KAYA" userId="4792934bcf078689" providerId="LiveId" clId="{1BFC246D-717A-415B-BDDA-7A367987444E}" dt="2022-11-18T10:17:38.964" v="245" actId="1076"/>
          <ac:spMkLst>
            <pc:docMk/>
            <pc:sldMk cId="3629867302" sldId="315"/>
            <ac:spMk id="7" creationId="{DAEF24D0-361F-4386-8E0B-B6D0BCFF6B2E}"/>
          </ac:spMkLst>
        </pc:spChg>
        <pc:spChg chg="add mod">
          <ac:chgData name="Selim KAYA" userId="4792934bcf078689" providerId="LiveId" clId="{1BFC246D-717A-415B-BDDA-7A367987444E}" dt="2022-11-18T10:17:42.403" v="246" actId="1076"/>
          <ac:spMkLst>
            <pc:docMk/>
            <pc:sldMk cId="3629867302" sldId="315"/>
            <ac:spMk id="10" creationId="{242E0422-907E-4885-8D5D-1DB25FDB2A48}"/>
          </ac:spMkLst>
        </pc:spChg>
      </pc:sldChg>
      <pc:sldChg chg="addSp delSp modSp mod">
        <pc:chgData name="Selim KAYA" userId="4792934bcf078689" providerId="LiveId" clId="{1BFC246D-717A-415B-BDDA-7A367987444E}" dt="2022-11-18T10:20:38.239" v="317" actId="14734"/>
        <pc:sldMkLst>
          <pc:docMk/>
          <pc:sldMk cId="82656316" sldId="316"/>
        </pc:sldMkLst>
        <pc:spChg chg="add mod">
          <ac:chgData name="Selim KAYA" userId="4792934bcf078689" providerId="LiveId" clId="{1BFC246D-717A-415B-BDDA-7A367987444E}" dt="2022-11-18T10:20:14.177" v="279" actId="1076"/>
          <ac:spMkLst>
            <pc:docMk/>
            <pc:sldMk cId="82656316" sldId="316"/>
            <ac:spMk id="3" creationId="{F24127C8-752F-4256-AA97-D5438133CF05}"/>
          </ac:spMkLst>
        </pc:spChg>
        <pc:spChg chg="del">
          <ac:chgData name="Selim KAYA" userId="4792934bcf078689" providerId="LiveId" clId="{1BFC246D-717A-415B-BDDA-7A367987444E}" dt="2022-11-18T10:18:44.753" v="248" actId="478"/>
          <ac:spMkLst>
            <pc:docMk/>
            <pc:sldMk cId="82656316" sldId="316"/>
            <ac:spMk id="6" creationId="{00000000-0000-0000-0000-000000000000}"/>
          </ac:spMkLst>
        </pc:spChg>
        <pc:spChg chg="add mod">
          <ac:chgData name="Selim KAYA" userId="4792934bcf078689" providerId="LiveId" clId="{1BFC246D-717A-415B-BDDA-7A367987444E}" dt="2022-11-18T10:18:45.081" v="249"/>
          <ac:spMkLst>
            <pc:docMk/>
            <pc:sldMk cId="82656316" sldId="316"/>
            <ac:spMk id="10" creationId="{AC21B4B8-3B67-47E9-97A8-566CF8E2835C}"/>
          </ac:spMkLst>
        </pc:spChg>
        <pc:graphicFrameChg chg="add mod modGraphic">
          <ac:chgData name="Selim KAYA" userId="4792934bcf078689" providerId="LiveId" clId="{1BFC246D-717A-415B-BDDA-7A367987444E}" dt="2022-11-18T10:20:38.239" v="317" actId="14734"/>
          <ac:graphicFrameMkLst>
            <pc:docMk/>
            <pc:sldMk cId="82656316" sldId="316"/>
            <ac:graphicFrameMk id="2" creationId="{FA12C7E8-1AE7-4ADC-8C73-75F2AF21B782}"/>
          </ac:graphicFrameMkLst>
        </pc:graphicFrameChg>
        <pc:picChg chg="add mod">
          <ac:chgData name="Selim KAYA" userId="4792934bcf078689" providerId="LiveId" clId="{1BFC246D-717A-415B-BDDA-7A367987444E}" dt="2022-11-18T10:20:35.273" v="316" actId="1036"/>
          <ac:picMkLst>
            <pc:docMk/>
            <pc:sldMk cId="82656316" sldId="316"/>
            <ac:picMk id="2050" creationId="{2ED88DF8-15CC-4722-A98F-5AA7576C0F99}"/>
          </ac:picMkLst>
        </pc:picChg>
      </pc:sldChg>
      <pc:sldChg chg="addSp delSp modSp add mod ord">
        <pc:chgData name="Selim KAYA" userId="4792934bcf078689" providerId="LiveId" clId="{1BFC246D-717A-415B-BDDA-7A367987444E}" dt="2022-11-18T10:28:04.481" v="359" actId="1076"/>
        <pc:sldMkLst>
          <pc:docMk/>
          <pc:sldMk cId="3391611964" sldId="317"/>
        </pc:sldMkLst>
        <pc:spChg chg="add mod">
          <ac:chgData name="Selim KAYA" userId="4792934bcf078689" providerId="LiveId" clId="{1BFC246D-717A-415B-BDDA-7A367987444E}" dt="2022-11-18T10:26:50.855" v="358" actId="1076"/>
          <ac:spMkLst>
            <pc:docMk/>
            <pc:sldMk cId="3391611964" sldId="317"/>
            <ac:spMk id="4" creationId="{7DAAF3B5-40E9-4E47-A05D-97CBE879179B}"/>
          </ac:spMkLst>
        </pc:spChg>
        <pc:spChg chg="del mod">
          <ac:chgData name="Selim KAYA" userId="4792934bcf078689" providerId="LiveId" clId="{1BFC246D-717A-415B-BDDA-7A367987444E}" dt="2022-11-18T10:24:10.441" v="325" actId="478"/>
          <ac:spMkLst>
            <pc:docMk/>
            <pc:sldMk cId="3391611964" sldId="317"/>
            <ac:spMk id="7" creationId="{D5890BD1-7EF0-4282-A485-03C39B316F12}"/>
          </ac:spMkLst>
        </pc:spChg>
        <pc:spChg chg="del mod">
          <ac:chgData name="Selim KAYA" userId="4792934bcf078689" providerId="LiveId" clId="{1BFC246D-717A-415B-BDDA-7A367987444E}" dt="2022-11-18T10:23:53.158" v="323" actId="478"/>
          <ac:spMkLst>
            <pc:docMk/>
            <pc:sldMk cId="3391611964" sldId="317"/>
            <ac:spMk id="10" creationId="{084A4A92-67D4-48D9-BFCF-9660F3832608}"/>
          </ac:spMkLst>
        </pc:spChg>
        <pc:spChg chg="add mod">
          <ac:chgData name="Selim KAYA" userId="4792934bcf078689" providerId="LiveId" clId="{1BFC246D-717A-415B-BDDA-7A367987444E}" dt="2022-11-18T10:24:36.022" v="332" actId="2711"/>
          <ac:spMkLst>
            <pc:docMk/>
            <pc:sldMk cId="3391611964" sldId="317"/>
            <ac:spMk id="11" creationId="{6005E408-B93C-4CEA-9E16-9920A488271B}"/>
          </ac:spMkLst>
        </pc:spChg>
        <pc:picChg chg="del">
          <ac:chgData name="Selim KAYA" userId="4792934bcf078689" providerId="LiveId" clId="{1BFC246D-717A-415B-BDDA-7A367987444E}" dt="2022-11-18T10:23:49.095" v="321" actId="478"/>
          <ac:picMkLst>
            <pc:docMk/>
            <pc:sldMk cId="3391611964" sldId="317"/>
            <ac:picMk id="3" creationId="{A7B78EA8-3B12-439A-BBF7-E94446328528}"/>
          </ac:picMkLst>
        </pc:picChg>
        <pc:picChg chg="add mod">
          <ac:chgData name="Selim KAYA" userId="4792934bcf078689" providerId="LiveId" clId="{1BFC246D-717A-415B-BDDA-7A367987444E}" dt="2022-11-18T10:28:04.481" v="359" actId="1076"/>
          <ac:picMkLst>
            <pc:docMk/>
            <pc:sldMk cId="3391611964" sldId="317"/>
            <ac:picMk id="7170" creationId="{8CCBEE7E-C17D-44F2-A3E4-4AD84A324206}"/>
          </ac:picMkLst>
        </pc:picChg>
      </pc:sldChg>
      <pc:sldChg chg="addSp delSp modSp add mod">
        <pc:chgData name="Selim KAYA" userId="4792934bcf078689" providerId="LiveId" clId="{1BFC246D-717A-415B-BDDA-7A367987444E}" dt="2022-11-18T10:29:53.463" v="382" actId="207"/>
        <pc:sldMkLst>
          <pc:docMk/>
          <pc:sldMk cId="2623348699" sldId="318"/>
        </pc:sldMkLst>
        <pc:spChg chg="del">
          <ac:chgData name="Selim KAYA" userId="4792934bcf078689" providerId="LiveId" clId="{1BFC246D-717A-415B-BDDA-7A367987444E}" dt="2022-11-18T10:28:33.884" v="361" actId="478"/>
          <ac:spMkLst>
            <pc:docMk/>
            <pc:sldMk cId="2623348699" sldId="318"/>
            <ac:spMk id="4" creationId="{7DAAF3B5-40E9-4E47-A05D-97CBE879179B}"/>
          </ac:spMkLst>
        </pc:spChg>
        <pc:spChg chg="add mod">
          <ac:chgData name="Selim KAYA" userId="4792934bcf078689" providerId="LiveId" clId="{1BFC246D-717A-415B-BDDA-7A367987444E}" dt="2022-11-18T10:29:53.463" v="382" actId="207"/>
          <ac:spMkLst>
            <pc:docMk/>
            <pc:sldMk cId="2623348699" sldId="318"/>
            <ac:spMk id="10" creationId="{D43FA649-05AF-44D6-B173-07315848BF2D}"/>
          </ac:spMkLst>
        </pc:spChg>
        <pc:picChg chg="del">
          <ac:chgData name="Selim KAYA" userId="4792934bcf078689" providerId="LiveId" clId="{1BFC246D-717A-415B-BDDA-7A367987444E}" dt="2022-11-18T10:28:35.882" v="362" actId="478"/>
          <ac:picMkLst>
            <pc:docMk/>
            <pc:sldMk cId="2623348699" sldId="318"/>
            <ac:picMk id="7170" creationId="{8CCBEE7E-C17D-44F2-A3E4-4AD84A324206}"/>
          </ac:picMkLst>
        </pc:picChg>
        <pc:picChg chg="add mod">
          <ac:chgData name="Selim KAYA" userId="4792934bcf078689" providerId="LiveId" clId="{1BFC246D-717A-415B-BDDA-7A367987444E}" dt="2022-11-18T10:29:24.589" v="376" actId="14100"/>
          <ac:picMkLst>
            <pc:docMk/>
            <pc:sldMk cId="2623348699" sldId="318"/>
            <ac:picMk id="16386" creationId="{A81CE494-0A4A-476C-BCCD-B5DE8D0900CB}"/>
          </ac:picMkLst>
        </pc:picChg>
      </pc:sldChg>
      <pc:sldChg chg="addSp modSp add mod">
        <pc:chgData name="Selim KAYA" userId="4792934bcf078689" providerId="LiveId" clId="{1BFC246D-717A-415B-BDDA-7A367987444E}" dt="2022-11-18T10:34:59.457" v="421" actId="1076"/>
        <pc:sldMkLst>
          <pc:docMk/>
          <pc:sldMk cId="454630668" sldId="319"/>
        </pc:sldMkLst>
        <pc:spChg chg="add mod">
          <ac:chgData name="Selim KAYA" userId="4792934bcf078689" providerId="LiveId" clId="{1BFC246D-717A-415B-BDDA-7A367987444E}" dt="2022-11-18T10:33:37.121" v="414" actId="207"/>
          <ac:spMkLst>
            <pc:docMk/>
            <pc:sldMk cId="454630668" sldId="319"/>
            <ac:spMk id="2" creationId="{25E79398-24FF-4F14-9C60-25FECD623AA1}"/>
          </ac:spMkLst>
        </pc:spChg>
        <pc:spChg chg="add mod">
          <ac:chgData name="Selim KAYA" userId="4792934bcf078689" providerId="LiveId" clId="{1BFC246D-717A-415B-BDDA-7A367987444E}" dt="2022-11-18T10:34:59.457" v="421" actId="1076"/>
          <ac:spMkLst>
            <pc:docMk/>
            <pc:sldMk cId="454630668" sldId="319"/>
            <ac:spMk id="10" creationId="{D9747E60-BFCE-4265-BADF-BF77E74C3C16}"/>
          </ac:spMkLst>
        </pc:spChg>
        <pc:spChg chg="mod">
          <ac:chgData name="Selim KAYA" userId="4792934bcf078689" providerId="LiveId" clId="{1BFC246D-717A-415B-BDDA-7A367987444E}" dt="2022-11-18T10:32:41.476" v="401" actId="1076"/>
          <ac:spMkLst>
            <pc:docMk/>
            <pc:sldMk cId="454630668" sldId="319"/>
            <ac:spMk id="11" creationId="{6005E408-B93C-4CEA-9E16-9920A488271B}"/>
          </ac:spMkLst>
        </pc:spChg>
        <pc:picChg chg="add mod">
          <ac:chgData name="Selim KAYA" userId="4792934bcf078689" providerId="LiveId" clId="{1BFC246D-717A-415B-BDDA-7A367987444E}" dt="2022-11-18T10:34:47.163" v="420" actId="1076"/>
          <ac:picMkLst>
            <pc:docMk/>
            <pc:sldMk cId="454630668" sldId="319"/>
            <ac:picMk id="15362" creationId="{40D53E28-C6FA-4E07-AA70-A48C59F22976}"/>
          </ac:picMkLst>
        </pc:picChg>
        <pc:picChg chg="add mod">
          <ac:chgData name="Selim KAYA" userId="4792934bcf078689" providerId="LiveId" clId="{1BFC246D-717A-415B-BDDA-7A367987444E}" dt="2022-11-18T10:33:01.063" v="410" actId="14100"/>
          <ac:picMkLst>
            <pc:docMk/>
            <pc:sldMk cId="454630668" sldId="319"/>
            <ac:picMk id="15364" creationId="{DAE45094-E180-43B8-AA80-B8F092376385}"/>
          </ac:picMkLst>
        </pc:picChg>
      </pc:sldChg>
      <pc:sldChg chg="addSp modSp add mod">
        <pc:chgData name="Selim KAYA" userId="4792934bcf078689" providerId="LiveId" clId="{1BFC246D-717A-415B-BDDA-7A367987444E}" dt="2022-11-18T10:42:49.001" v="440" actId="14100"/>
        <pc:sldMkLst>
          <pc:docMk/>
          <pc:sldMk cId="3350028982" sldId="320"/>
        </pc:sldMkLst>
        <pc:spChg chg="add mod">
          <ac:chgData name="Selim KAYA" userId="4792934bcf078689" providerId="LiveId" clId="{1BFC246D-717A-415B-BDDA-7A367987444E}" dt="2022-11-18T10:42:06.662" v="435" actId="207"/>
          <ac:spMkLst>
            <pc:docMk/>
            <pc:sldMk cId="3350028982" sldId="320"/>
            <ac:spMk id="2" creationId="{5C2549DA-FE1E-4297-B6AF-86B26EC62C24}"/>
          </ac:spMkLst>
        </pc:spChg>
        <pc:picChg chg="add mod">
          <ac:chgData name="Selim KAYA" userId="4792934bcf078689" providerId="LiveId" clId="{1BFC246D-717A-415B-BDDA-7A367987444E}" dt="2022-11-18T10:42:49.001" v="440" actId="14100"/>
          <ac:picMkLst>
            <pc:docMk/>
            <pc:sldMk cId="3350028982" sldId="320"/>
            <ac:picMk id="14338" creationId="{A3055C49-9938-48BF-B224-CA00FA8DF0BE}"/>
          </ac:picMkLst>
        </pc:picChg>
      </pc:sldChg>
      <pc:sldChg chg="addSp modSp add mod">
        <pc:chgData name="Selim KAYA" userId="4792934bcf078689" providerId="LiveId" clId="{1BFC246D-717A-415B-BDDA-7A367987444E}" dt="2022-11-18T10:44:40.038" v="454" actId="207"/>
        <pc:sldMkLst>
          <pc:docMk/>
          <pc:sldMk cId="1669744949" sldId="321"/>
        </pc:sldMkLst>
        <pc:spChg chg="add mod">
          <ac:chgData name="Selim KAYA" userId="4792934bcf078689" providerId="LiveId" clId="{1BFC246D-717A-415B-BDDA-7A367987444E}" dt="2022-11-18T10:44:40.038" v="454" actId="207"/>
          <ac:spMkLst>
            <pc:docMk/>
            <pc:sldMk cId="1669744949" sldId="321"/>
            <ac:spMk id="10" creationId="{0C372067-C2E5-4CB4-8605-3F4A83164ED4}"/>
          </ac:spMkLst>
        </pc:spChg>
        <pc:picChg chg="add mod">
          <ac:chgData name="Selim KAYA" userId="4792934bcf078689" providerId="LiveId" clId="{1BFC246D-717A-415B-BDDA-7A367987444E}" dt="2022-11-18T10:43:43.799" v="447" actId="14100"/>
          <ac:picMkLst>
            <pc:docMk/>
            <pc:sldMk cId="1669744949" sldId="321"/>
            <ac:picMk id="13314" creationId="{E4E130AB-FC37-40AF-97DC-EA5700CE7D0A}"/>
          </ac:picMkLst>
        </pc:picChg>
      </pc:sldChg>
      <pc:sldChg chg="addSp modSp add mod">
        <pc:chgData name="Selim KAYA" userId="4792934bcf078689" providerId="LiveId" clId="{1BFC246D-717A-415B-BDDA-7A367987444E}" dt="2022-11-18T10:47:27.589" v="476" actId="1076"/>
        <pc:sldMkLst>
          <pc:docMk/>
          <pc:sldMk cId="25370080" sldId="322"/>
        </pc:sldMkLst>
        <pc:spChg chg="add mod">
          <ac:chgData name="Selim KAYA" userId="4792934bcf078689" providerId="LiveId" clId="{1BFC246D-717A-415B-BDDA-7A367987444E}" dt="2022-11-18T10:46:46.715" v="469" actId="1076"/>
          <ac:spMkLst>
            <pc:docMk/>
            <pc:sldMk cId="25370080" sldId="322"/>
            <ac:spMk id="7" creationId="{EC532006-E03E-4A8C-A2BA-2C7CF7836F34}"/>
          </ac:spMkLst>
        </pc:spChg>
        <pc:spChg chg="add mod">
          <ac:chgData name="Selim KAYA" userId="4792934bcf078689" providerId="LiveId" clId="{1BFC246D-717A-415B-BDDA-7A367987444E}" dt="2022-11-18T10:47:27.589" v="476" actId="1076"/>
          <ac:spMkLst>
            <pc:docMk/>
            <pc:sldMk cId="25370080" sldId="322"/>
            <ac:spMk id="10" creationId="{A2711259-8A89-4409-B800-8D5B06A71BFB}"/>
          </ac:spMkLst>
        </pc:spChg>
        <pc:picChg chg="add mod">
          <ac:chgData name="Selim KAYA" userId="4792934bcf078689" providerId="LiveId" clId="{1BFC246D-717A-415B-BDDA-7A367987444E}" dt="2022-11-18T10:46:50.792" v="470" actId="1076"/>
          <ac:picMkLst>
            <pc:docMk/>
            <pc:sldMk cId="25370080" sldId="322"/>
            <ac:picMk id="12290" creationId="{E2CF7499-5AA4-4A05-818B-72EE3916ACC0}"/>
          </ac:picMkLst>
        </pc:picChg>
      </pc:sldChg>
      <pc:sldChg chg="add">
        <pc:chgData name="Selim KAYA" userId="4792934bcf078689" providerId="LiveId" clId="{1BFC246D-717A-415B-BDDA-7A367987444E}" dt="2022-11-18T10:28:51.177" v="367"/>
        <pc:sldMkLst>
          <pc:docMk/>
          <pc:sldMk cId="169959344" sldId="323"/>
        </pc:sldMkLst>
      </pc:sldChg>
      <pc:sldChg chg="add">
        <pc:chgData name="Selim KAYA" userId="4792934bcf078689" providerId="LiveId" clId="{1BFC246D-717A-415B-BDDA-7A367987444E}" dt="2022-11-18T10:28:51.368" v="368"/>
        <pc:sldMkLst>
          <pc:docMk/>
          <pc:sldMk cId="1907680300" sldId="324"/>
        </pc:sldMkLst>
      </pc:sldChg>
      <pc:sldChg chg="add">
        <pc:chgData name="Selim KAYA" userId="4792934bcf078689" providerId="LiveId" clId="{1BFC246D-717A-415B-BDDA-7A367987444E}" dt="2022-11-18T10:28:51.818" v="369"/>
        <pc:sldMkLst>
          <pc:docMk/>
          <pc:sldMk cId="1464170465" sldId="325"/>
        </pc:sldMkLst>
      </pc:sldChg>
      <pc:sldChg chg="add">
        <pc:chgData name="Selim KAYA" userId="4792934bcf078689" providerId="LiveId" clId="{1BFC246D-717A-415B-BDDA-7A367987444E}" dt="2022-11-18T10:28:52.275" v="370"/>
        <pc:sldMkLst>
          <pc:docMk/>
          <pc:sldMk cId="2253170043" sldId="326"/>
        </pc:sldMkLst>
      </pc:sldChg>
    </pc:docChg>
  </pc:docChgLst>
  <pc:docChgLst>
    <pc:chgData name="Selim KAYA" userId="4792934bcf078689" providerId="LiveId" clId="{211EB176-0E7C-4693-BA9F-AB7C66342642}"/>
    <pc:docChg chg="undo custSel addSld delSld modSld sldOrd">
      <pc:chgData name="Selim KAYA" userId="4792934bcf078689" providerId="LiveId" clId="{211EB176-0E7C-4693-BA9F-AB7C66342642}" dt="2022-11-18T11:58:29.772" v="643" actId="13926"/>
      <pc:docMkLst>
        <pc:docMk/>
      </pc:docMkLst>
      <pc:sldChg chg="addSp modSp mod">
        <pc:chgData name="Selim KAYA" userId="4792934bcf078689" providerId="LiveId" clId="{211EB176-0E7C-4693-BA9F-AB7C66342642}" dt="2022-11-18T11:10:25.894" v="47" actId="1036"/>
        <pc:sldMkLst>
          <pc:docMk/>
          <pc:sldMk cId="169959344" sldId="323"/>
        </pc:sldMkLst>
        <pc:spChg chg="add mod">
          <ac:chgData name="Selim KAYA" userId="4792934bcf078689" providerId="LiveId" clId="{211EB176-0E7C-4693-BA9F-AB7C66342642}" dt="2022-11-18T11:09:07.575" v="26" actId="1076"/>
          <ac:spMkLst>
            <pc:docMk/>
            <pc:sldMk cId="169959344" sldId="323"/>
            <ac:spMk id="2" creationId="{C8B10DDE-C401-442A-A0BE-019D9F3457F9}"/>
          </ac:spMkLst>
        </pc:spChg>
        <pc:spChg chg="mod">
          <ac:chgData name="Selim KAYA" userId="4792934bcf078689" providerId="LiveId" clId="{211EB176-0E7C-4693-BA9F-AB7C66342642}" dt="2022-11-18T11:06:03.871" v="3" actId="1076"/>
          <ac:spMkLst>
            <pc:docMk/>
            <pc:sldMk cId="169959344" sldId="323"/>
            <ac:spMk id="8" creationId="{C1983AA2-5A96-47D5-8379-F0BFF016695E}"/>
          </ac:spMkLst>
        </pc:spChg>
        <pc:spChg chg="add mod">
          <ac:chgData name="Selim KAYA" userId="4792934bcf078689" providerId="LiveId" clId="{211EB176-0E7C-4693-BA9F-AB7C66342642}" dt="2022-11-18T11:10:19.166" v="34" actId="207"/>
          <ac:spMkLst>
            <pc:docMk/>
            <pc:sldMk cId="169959344" sldId="323"/>
            <ac:spMk id="10" creationId="{100F7A67-0F5B-4E9A-B8BE-6A2105B493B3}"/>
          </ac:spMkLst>
        </pc:spChg>
        <pc:picChg chg="add mod">
          <ac:chgData name="Selim KAYA" userId="4792934bcf078689" providerId="LiveId" clId="{211EB176-0E7C-4693-BA9F-AB7C66342642}" dt="2022-11-18T11:10:25.894" v="47" actId="1036"/>
          <ac:picMkLst>
            <pc:docMk/>
            <pc:sldMk cId="169959344" sldId="323"/>
            <ac:picMk id="1026" creationId="{C2749B95-8FF7-4A75-9F6D-4565E78BCAFA}"/>
          </ac:picMkLst>
        </pc:picChg>
        <pc:picChg chg="add mod">
          <ac:chgData name="Selim KAYA" userId="4792934bcf078689" providerId="LiveId" clId="{211EB176-0E7C-4693-BA9F-AB7C66342642}" dt="2022-11-18T11:09:43.204" v="30" actId="1076"/>
          <ac:picMkLst>
            <pc:docMk/>
            <pc:sldMk cId="169959344" sldId="323"/>
            <ac:picMk id="1028" creationId="{193E1543-00DE-4868-9CB5-3CC1C53FABA4}"/>
          </ac:picMkLst>
        </pc:picChg>
      </pc:sldChg>
      <pc:sldChg chg="addSp modSp mod">
        <pc:chgData name="Selim KAYA" userId="4792934bcf078689" providerId="LiveId" clId="{211EB176-0E7C-4693-BA9F-AB7C66342642}" dt="2022-11-18T11:14:29.955" v="65" actId="1076"/>
        <pc:sldMkLst>
          <pc:docMk/>
          <pc:sldMk cId="1907680300" sldId="324"/>
        </pc:sldMkLst>
        <pc:spChg chg="add mod">
          <ac:chgData name="Selim KAYA" userId="4792934bcf078689" providerId="LiveId" clId="{211EB176-0E7C-4693-BA9F-AB7C66342642}" dt="2022-11-18T11:14:26.646" v="64" actId="1076"/>
          <ac:spMkLst>
            <pc:docMk/>
            <pc:sldMk cId="1907680300" sldId="324"/>
            <ac:spMk id="2" creationId="{88C7631D-71AE-4D8B-9E5B-6E8592A4B098}"/>
          </ac:spMkLst>
        </pc:spChg>
        <pc:spChg chg="mod">
          <ac:chgData name="Selim KAYA" userId="4792934bcf078689" providerId="LiveId" clId="{211EB176-0E7C-4693-BA9F-AB7C66342642}" dt="2022-11-18T11:13:59.082" v="57" actId="1076"/>
          <ac:spMkLst>
            <pc:docMk/>
            <pc:sldMk cId="1907680300" sldId="324"/>
            <ac:spMk id="11" creationId="{6005E408-B93C-4CEA-9E16-9920A488271B}"/>
          </ac:spMkLst>
        </pc:spChg>
        <pc:picChg chg="add mod">
          <ac:chgData name="Selim KAYA" userId="4792934bcf078689" providerId="LiveId" clId="{211EB176-0E7C-4693-BA9F-AB7C66342642}" dt="2022-11-18T11:14:29.955" v="65" actId="1076"/>
          <ac:picMkLst>
            <pc:docMk/>
            <pc:sldMk cId="1907680300" sldId="324"/>
            <ac:picMk id="2050" creationId="{D01AD6DF-973B-4D6B-BACA-9FD4E458BE99}"/>
          </ac:picMkLst>
        </pc:picChg>
      </pc:sldChg>
      <pc:sldChg chg="addSp modSp mod">
        <pc:chgData name="Selim KAYA" userId="4792934bcf078689" providerId="LiveId" clId="{211EB176-0E7C-4693-BA9F-AB7C66342642}" dt="2022-11-18T11:15:48.899" v="76" actId="207"/>
        <pc:sldMkLst>
          <pc:docMk/>
          <pc:sldMk cId="1464170465" sldId="325"/>
        </pc:sldMkLst>
        <pc:spChg chg="add mod">
          <ac:chgData name="Selim KAYA" userId="4792934bcf078689" providerId="LiveId" clId="{211EB176-0E7C-4693-BA9F-AB7C66342642}" dt="2022-11-18T11:15:48.899" v="76" actId="207"/>
          <ac:spMkLst>
            <pc:docMk/>
            <pc:sldMk cId="1464170465" sldId="325"/>
            <ac:spMk id="10" creationId="{5EB0000E-D02F-4DAE-B322-96CFEFA9C23D}"/>
          </ac:spMkLst>
        </pc:spChg>
        <pc:picChg chg="add mod">
          <ac:chgData name="Selim KAYA" userId="4792934bcf078689" providerId="LiveId" clId="{211EB176-0E7C-4693-BA9F-AB7C66342642}" dt="2022-11-18T11:15:17.439" v="72" actId="1076"/>
          <ac:picMkLst>
            <pc:docMk/>
            <pc:sldMk cId="1464170465" sldId="325"/>
            <ac:picMk id="3074" creationId="{8C1F3BCF-F4CC-45BF-B016-E6DEFAD1AE73}"/>
          </ac:picMkLst>
        </pc:picChg>
      </pc:sldChg>
      <pc:sldChg chg="addSp modSp mod">
        <pc:chgData name="Selim KAYA" userId="4792934bcf078689" providerId="LiveId" clId="{211EB176-0E7C-4693-BA9F-AB7C66342642}" dt="2022-11-18T11:17:50.993" v="98" actId="1076"/>
        <pc:sldMkLst>
          <pc:docMk/>
          <pc:sldMk cId="2253170043" sldId="326"/>
        </pc:sldMkLst>
        <pc:spChg chg="add mod">
          <ac:chgData name="Selim KAYA" userId="4792934bcf078689" providerId="LiveId" clId="{211EB176-0E7C-4693-BA9F-AB7C66342642}" dt="2022-11-18T11:17:11.829" v="95" actId="1076"/>
          <ac:spMkLst>
            <pc:docMk/>
            <pc:sldMk cId="2253170043" sldId="326"/>
            <ac:spMk id="2" creationId="{21F02D5E-BB43-4BD6-ACD1-067310085C0A}"/>
          </ac:spMkLst>
        </pc:spChg>
        <pc:picChg chg="add mod">
          <ac:chgData name="Selim KAYA" userId="4792934bcf078689" providerId="LiveId" clId="{211EB176-0E7C-4693-BA9F-AB7C66342642}" dt="2022-11-18T11:17:50.993" v="98" actId="1076"/>
          <ac:picMkLst>
            <pc:docMk/>
            <pc:sldMk cId="2253170043" sldId="326"/>
            <ac:picMk id="10" creationId="{034C8EBC-AB70-4C03-92A3-1BFC3F8EBEFB}"/>
          </ac:picMkLst>
        </pc:picChg>
        <pc:picChg chg="add mod">
          <ac:chgData name="Selim KAYA" userId="4792934bcf078689" providerId="LiveId" clId="{211EB176-0E7C-4693-BA9F-AB7C66342642}" dt="2022-11-18T11:17:29.222" v="96" actId="1076"/>
          <ac:picMkLst>
            <pc:docMk/>
            <pc:sldMk cId="2253170043" sldId="326"/>
            <ac:picMk id="4098" creationId="{2CB7AD69-ACAF-4A8B-8144-14A407502B4E}"/>
          </ac:picMkLst>
        </pc:picChg>
        <pc:picChg chg="add">
          <ac:chgData name="Selim KAYA" userId="4792934bcf078689" providerId="LiveId" clId="{211EB176-0E7C-4693-BA9F-AB7C66342642}" dt="2022-11-18T11:16:26.550" v="86"/>
          <ac:picMkLst>
            <pc:docMk/>
            <pc:sldMk cId="2253170043" sldId="326"/>
            <ac:picMk id="4099" creationId="{9E20702F-242A-4E2E-9569-F49424D519C0}"/>
          </ac:picMkLst>
        </pc:picChg>
      </pc:sldChg>
      <pc:sldChg chg="addSp modSp add mod">
        <pc:chgData name="Selim KAYA" userId="4792934bcf078689" providerId="LiveId" clId="{211EB176-0E7C-4693-BA9F-AB7C66342642}" dt="2022-11-18T11:22:20.992" v="122" actId="207"/>
        <pc:sldMkLst>
          <pc:docMk/>
          <pc:sldMk cId="2588578642" sldId="327"/>
        </pc:sldMkLst>
        <pc:spChg chg="add mod">
          <ac:chgData name="Selim KAYA" userId="4792934bcf078689" providerId="LiveId" clId="{211EB176-0E7C-4693-BA9F-AB7C66342642}" dt="2022-11-18T11:22:20.992" v="122" actId="207"/>
          <ac:spMkLst>
            <pc:docMk/>
            <pc:sldMk cId="2588578642" sldId="327"/>
            <ac:spMk id="3" creationId="{6DF88B96-97B3-4629-AE0E-E18A1C57AB5F}"/>
          </ac:spMkLst>
        </pc:spChg>
        <pc:spChg chg="add mod">
          <ac:chgData name="Selim KAYA" userId="4792934bcf078689" providerId="LiveId" clId="{211EB176-0E7C-4693-BA9F-AB7C66342642}" dt="2022-11-18T11:19:05.709" v="108" actId="1076"/>
          <ac:spMkLst>
            <pc:docMk/>
            <pc:sldMk cId="2588578642" sldId="327"/>
            <ac:spMk id="10" creationId="{02A8DBAE-5287-48E3-AFF9-EB98ACB152E1}"/>
          </ac:spMkLst>
        </pc:spChg>
        <pc:picChg chg="add mod">
          <ac:chgData name="Selim KAYA" userId="4792934bcf078689" providerId="LiveId" clId="{211EB176-0E7C-4693-BA9F-AB7C66342642}" dt="2022-11-18T11:19:02.020" v="107" actId="1076"/>
          <ac:picMkLst>
            <pc:docMk/>
            <pc:sldMk cId="2588578642" sldId="327"/>
            <ac:picMk id="5122" creationId="{F822AAA3-A7EA-453A-9248-54C6DCF63E38}"/>
          </ac:picMkLst>
        </pc:picChg>
        <pc:picChg chg="add mod">
          <ac:chgData name="Selim KAYA" userId="4792934bcf078689" providerId="LiveId" clId="{211EB176-0E7C-4693-BA9F-AB7C66342642}" dt="2022-11-18T11:20:09.012" v="121" actId="1076"/>
          <ac:picMkLst>
            <pc:docMk/>
            <pc:sldMk cId="2588578642" sldId="327"/>
            <ac:picMk id="5124" creationId="{B9EB2E0B-0539-49CD-BA20-996F67A5B87F}"/>
          </ac:picMkLst>
        </pc:picChg>
      </pc:sldChg>
      <pc:sldChg chg="addSp modSp add mod">
        <pc:chgData name="Selim KAYA" userId="4792934bcf078689" providerId="LiveId" clId="{211EB176-0E7C-4693-BA9F-AB7C66342642}" dt="2022-11-18T11:24:58.983" v="142" actId="20577"/>
        <pc:sldMkLst>
          <pc:docMk/>
          <pc:sldMk cId="365951251" sldId="328"/>
        </pc:sldMkLst>
        <pc:spChg chg="add mod">
          <ac:chgData name="Selim KAYA" userId="4792934bcf078689" providerId="LiveId" clId="{211EB176-0E7C-4693-BA9F-AB7C66342642}" dt="2022-11-18T11:23:38.783" v="130" actId="207"/>
          <ac:spMkLst>
            <pc:docMk/>
            <pc:sldMk cId="365951251" sldId="328"/>
            <ac:spMk id="10" creationId="{EE73C24F-486E-4074-9B6C-31CD0B25E200}"/>
          </ac:spMkLst>
        </pc:spChg>
        <pc:spChg chg="add mod">
          <ac:chgData name="Selim KAYA" userId="4792934bcf078689" providerId="LiveId" clId="{211EB176-0E7C-4693-BA9F-AB7C66342642}" dt="2022-11-18T11:24:58.983" v="142" actId="20577"/>
          <ac:spMkLst>
            <pc:docMk/>
            <pc:sldMk cId="365951251" sldId="328"/>
            <ac:spMk id="12" creationId="{3758509F-612E-487D-BBF3-280F1335FC8A}"/>
          </ac:spMkLst>
        </pc:spChg>
        <pc:picChg chg="add mod">
          <ac:chgData name="Selim KAYA" userId="4792934bcf078689" providerId="LiveId" clId="{211EB176-0E7C-4693-BA9F-AB7C66342642}" dt="2022-11-18T11:23:15.241" v="126" actId="1076"/>
          <ac:picMkLst>
            <pc:docMk/>
            <pc:sldMk cId="365951251" sldId="328"/>
            <ac:picMk id="6146" creationId="{E41B4FF3-FF9E-42E3-8C9D-B591DA3BB120}"/>
          </ac:picMkLst>
        </pc:picChg>
      </pc:sldChg>
      <pc:sldChg chg="addSp modSp add mod">
        <pc:chgData name="Selim KAYA" userId="4792934bcf078689" providerId="LiveId" clId="{211EB176-0E7C-4693-BA9F-AB7C66342642}" dt="2022-11-18T11:29:26.828" v="183" actId="21"/>
        <pc:sldMkLst>
          <pc:docMk/>
          <pc:sldMk cId="1370841049" sldId="329"/>
        </pc:sldMkLst>
        <pc:spChg chg="add mod">
          <ac:chgData name="Selim KAYA" userId="4792934bcf078689" providerId="LiveId" clId="{211EB176-0E7C-4693-BA9F-AB7C66342642}" dt="2022-11-18T11:29:26.828" v="183" actId="21"/>
          <ac:spMkLst>
            <pc:docMk/>
            <pc:sldMk cId="1370841049" sldId="329"/>
            <ac:spMk id="7" creationId="{658153A8-0279-425E-B10B-21995295C2F6}"/>
          </ac:spMkLst>
        </pc:spChg>
      </pc:sldChg>
      <pc:sldChg chg="addSp delSp modSp add mod">
        <pc:chgData name="Selim KAYA" userId="4792934bcf078689" providerId="LiveId" clId="{211EB176-0E7C-4693-BA9F-AB7C66342642}" dt="2022-11-18T11:30:14.457" v="191" actId="207"/>
        <pc:sldMkLst>
          <pc:docMk/>
          <pc:sldMk cId="3351136162" sldId="330"/>
        </pc:sldMkLst>
        <pc:spChg chg="add del mod">
          <ac:chgData name="Selim KAYA" userId="4792934bcf078689" providerId="LiveId" clId="{211EB176-0E7C-4693-BA9F-AB7C66342642}" dt="2022-11-18T11:27:10.991" v="157"/>
          <ac:spMkLst>
            <pc:docMk/>
            <pc:sldMk cId="3351136162" sldId="330"/>
            <ac:spMk id="3" creationId="{53FA5B7A-F089-4B42-8FAF-97DEAE4C88AF}"/>
          </ac:spMkLst>
        </pc:spChg>
        <pc:spChg chg="add mod">
          <ac:chgData name="Selim KAYA" userId="4792934bcf078689" providerId="LiveId" clId="{211EB176-0E7C-4693-BA9F-AB7C66342642}" dt="2022-11-18T11:27:55.894" v="164" actId="166"/>
          <ac:spMkLst>
            <pc:docMk/>
            <pc:sldMk cId="3351136162" sldId="330"/>
            <ac:spMk id="6" creationId="{2A8ABCD7-9FEB-42FA-AE72-8E95456E89CD}"/>
          </ac:spMkLst>
        </pc:spChg>
        <pc:spChg chg="add mod">
          <ac:chgData name="Selim KAYA" userId="4792934bcf078689" providerId="LiveId" clId="{211EB176-0E7C-4693-BA9F-AB7C66342642}" dt="2022-11-18T11:28:57.462" v="178" actId="207"/>
          <ac:spMkLst>
            <pc:docMk/>
            <pc:sldMk cId="3351136162" sldId="330"/>
            <ac:spMk id="12" creationId="{013D0078-C10F-4B7D-9BEF-940B201F34F6}"/>
          </ac:spMkLst>
        </pc:spChg>
        <pc:spChg chg="add mod">
          <ac:chgData name="Selim KAYA" userId="4792934bcf078689" providerId="LiveId" clId="{211EB176-0E7C-4693-BA9F-AB7C66342642}" dt="2022-11-18T11:29:42.390" v="186" actId="14100"/>
          <ac:spMkLst>
            <pc:docMk/>
            <pc:sldMk cId="3351136162" sldId="330"/>
            <ac:spMk id="14" creationId="{8AABE4EC-9D13-4596-9E47-0987B1BF7F1D}"/>
          </ac:spMkLst>
        </pc:spChg>
        <pc:spChg chg="add mod">
          <ac:chgData name="Selim KAYA" userId="4792934bcf078689" providerId="LiveId" clId="{211EB176-0E7C-4693-BA9F-AB7C66342642}" dt="2022-11-18T11:30:14.457" v="191" actId="207"/>
          <ac:spMkLst>
            <pc:docMk/>
            <pc:sldMk cId="3351136162" sldId="330"/>
            <ac:spMk id="16" creationId="{60EE849B-59CE-4F1F-96E3-BACD2435E7EA}"/>
          </ac:spMkLst>
        </pc:spChg>
        <pc:graphicFrameChg chg="add del mod">
          <ac:chgData name="Selim KAYA" userId="4792934bcf078689" providerId="LiveId" clId="{211EB176-0E7C-4693-BA9F-AB7C66342642}" dt="2022-11-18T11:27:10.991" v="157"/>
          <ac:graphicFrameMkLst>
            <pc:docMk/>
            <pc:sldMk cId="3351136162" sldId="330"/>
            <ac:graphicFrameMk id="2" creationId="{F2C24FD1-9541-4ABA-AAE4-A75706598D22}"/>
          </ac:graphicFrameMkLst>
        </pc:graphicFrameChg>
        <pc:graphicFrameChg chg="add mod modGraphic">
          <ac:chgData name="Selim KAYA" userId="4792934bcf078689" providerId="LiveId" clId="{211EB176-0E7C-4693-BA9F-AB7C66342642}" dt="2022-11-18T11:28:19.618" v="170" actId="14100"/>
          <ac:graphicFrameMkLst>
            <pc:docMk/>
            <pc:sldMk cId="3351136162" sldId="330"/>
            <ac:graphicFrameMk id="4" creationId="{7D8C622D-7E17-4525-8E92-6629D90DD27C}"/>
          </ac:graphicFrameMkLst>
        </pc:graphicFrameChg>
        <pc:picChg chg="add mod">
          <ac:chgData name="Selim KAYA" userId="4792934bcf078689" providerId="LiveId" clId="{211EB176-0E7C-4693-BA9F-AB7C66342642}" dt="2022-11-18T11:29:19.580" v="182" actId="1076"/>
          <ac:picMkLst>
            <pc:docMk/>
            <pc:sldMk cId="3351136162" sldId="330"/>
            <ac:picMk id="7172" creationId="{9E339130-D8C4-4BC0-BAD7-C7F31DA698AD}"/>
          </ac:picMkLst>
        </pc:picChg>
      </pc:sldChg>
      <pc:sldChg chg="addSp delSp modSp add mod">
        <pc:chgData name="Selim KAYA" userId="4792934bcf078689" providerId="LiveId" clId="{211EB176-0E7C-4693-BA9F-AB7C66342642}" dt="2022-11-18T11:36:39.723" v="257" actId="207"/>
        <pc:sldMkLst>
          <pc:docMk/>
          <pc:sldMk cId="191741533" sldId="331"/>
        </pc:sldMkLst>
        <pc:spChg chg="add mod">
          <ac:chgData name="Selim KAYA" userId="4792934bcf078689" providerId="LiveId" clId="{211EB176-0E7C-4693-BA9F-AB7C66342642}" dt="2022-11-18T11:36:39.723" v="257" actId="207"/>
          <ac:spMkLst>
            <pc:docMk/>
            <pc:sldMk cId="191741533" sldId="331"/>
            <ac:spMk id="3" creationId="{A45E5B73-864B-46E4-BC46-34FA61FDCE50}"/>
          </ac:spMkLst>
        </pc:spChg>
        <pc:spChg chg="add mod">
          <ac:chgData name="Selim KAYA" userId="4792934bcf078689" providerId="LiveId" clId="{211EB176-0E7C-4693-BA9F-AB7C66342642}" dt="2022-11-18T11:31:58.319" v="196" actId="2711"/>
          <ac:spMkLst>
            <pc:docMk/>
            <pc:sldMk cId="191741533" sldId="331"/>
            <ac:spMk id="7" creationId="{DFF2AFEF-EF86-4A6E-A691-AF943F22D3D0}"/>
          </ac:spMkLst>
        </pc:spChg>
        <pc:spChg chg="del">
          <ac:chgData name="Selim KAYA" userId="4792934bcf078689" providerId="LiveId" clId="{211EB176-0E7C-4693-BA9F-AB7C66342642}" dt="2022-11-18T11:31:40.848" v="192" actId="478"/>
          <ac:spMkLst>
            <pc:docMk/>
            <pc:sldMk cId="191741533" sldId="331"/>
            <ac:spMk id="11" creationId="{6005E408-B93C-4CEA-9E16-9920A488271B}"/>
          </ac:spMkLst>
        </pc:spChg>
        <pc:picChg chg="add mod">
          <ac:chgData name="Selim KAYA" userId="4792934bcf078689" providerId="LiveId" clId="{211EB176-0E7C-4693-BA9F-AB7C66342642}" dt="2022-11-18T11:36:12.911" v="250" actId="1076"/>
          <ac:picMkLst>
            <pc:docMk/>
            <pc:sldMk cId="191741533" sldId="331"/>
            <ac:picMk id="8194" creationId="{12E93FC1-94E3-4820-9A0E-548D0C3391D2}"/>
          </ac:picMkLst>
        </pc:picChg>
        <pc:picChg chg="add mod">
          <ac:chgData name="Selim KAYA" userId="4792934bcf078689" providerId="LiveId" clId="{211EB176-0E7C-4693-BA9F-AB7C66342642}" dt="2022-11-18T11:36:15.054" v="251" actId="1076"/>
          <ac:picMkLst>
            <pc:docMk/>
            <pc:sldMk cId="191741533" sldId="331"/>
            <ac:picMk id="8195" creationId="{7E58453A-5A5F-4D69-8019-6445AE05057B}"/>
          </ac:picMkLst>
        </pc:picChg>
        <pc:picChg chg="add mod">
          <ac:chgData name="Selim KAYA" userId="4792934bcf078689" providerId="LiveId" clId="{211EB176-0E7C-4693-BA9F-AB7C66342642}" dt="2022-11-18T11:36:17.949" v="252" actId="1076"/>
          <ac:picMkLst>
            <pc:docMk/>
            <pc:sldMk cId="191741533" sldId="331"/>
            <ac:picMk id="8196" creationId="{9F8895D1-B89E-4A73-ADD6-21D5B4121691}"/>
          </ac:picMkLst>
        </pc:picChg>
      </pc:sldChg>
      <pc:sldChg chg="addSp delSp modSp add mod">
        <pc:chgData name="Selim KAYA" userId="4792934bcf078689" providerId="LiveId" clId="{211EB176-0E7C-4693-BA9F-AB7C66342642}" dt="2022-11-18T11:39:03.032" v="278" actId="12"/>
        <pc:sldMkLst>
          <pc:docMk/>
          <pc:sldMk cId="3552490352" sldId="332"/>
        </pc:sldMkLst>
        <pc:spChg chg="add mod">
          <ac:chgData name="Selim KAYA" userId="4792934bcf078689" providerId="LiveId" clId="{211EB176-0E7C-4693-BA9F-AB7C66342642}" dt="2022-11-18T11:32:07.433" v="198"/>
          <ac:spMkLst>
            <pc:docMk/>
            <pc:sldMk cId="3552490352" sldId="332"/>
            <ac:spMk id="6" creationId="{3B2AA3F3-4E09-4EAA-A949-63C97828CB22}"/>
          </ac:spMkLst>
        </pc:spChg>
        <pc:spChg chg="add mod">
          <ac:chgData name="Selim KAYA" userId="4792934bcf078689" providerId="LiveId" clId="{211EB176-0E7C-4693-BA9F-AB7C66342642}" dt="2022-11-18T11:37:55.632" v="264" actId="1076"/>
          <ac:spMkLst>
            <pc:docMk/>
            <pc:sldMk cId="3552490352" sldId="332"/>
            <ac:spMk id="10" creationId="{53611945-4F61-4467-AD43-549E35F2FA03}"/>
          </ac:spMkLst>
        </pc:spChg>
        <pc:spChg chg="del">
          <ac:chgData name="Selim KAYA" userId="4792934bcf078689" providerId="LiveId" clId="{211EB176-0E7C-4693-BA9F-AB7C66342642}" dt="2022-11-18T11:32:07.104" v="197" actId="478"/>
          <ac:spMkLst>
            <pc:docMk/>
            <pc:sldMk cId="3552490352" sldId="332"/>
            <ac:spMk id="11" creationId="{6005E408-B93C-4CEA-9E16-9920A488271B}"/>
          </ac:spMkLst>
        </pc:spChg>
        <pc:spChg chg="add mod">
          <ac:chgData name="Selim KAYA" userId="4792934bcf078689" providerId="LiveId" clId="{211EB176-0E7C-4693-BA9F-AB7C66342642}" dt="2022-11-18T11:39:03.032" v="278" actId="12"/>
          <ac:spMkLst>
            <pc:docMk/>
            <pc:sldMk cId="3552490352" sldId="332"/>
            <ac:spMk id="12" creationId="{228E6FC4-520C-4B2E-B42B-9077487BF326}"/>
          </ac:spMkLst>
        </pc:spChg>
        <pc:picChg chg="add mod">
          <ac:chgData name="Selim KAYA" userId="4792934bcf078689" providerId="LiveId" clId="{211EB176-0E7C-4693-BA9F-AB7C66342642}" dt="2022-11-18T11:38:21.136" v="268" actId="1076"/>
          <ac:picMkLst>
            <pc:docMk/>
            <pc:sldMk cId="3552490352" sldId="332"/>
            <ac:picMk id="9218" creationId="{6E72909A-BCAE-4976-8FBA-36CC74F0B46A}"/>
          </ac:picMkLst>
        </pc:picChg>
      </pc:sldChg>
      <pc:sldChg chg="addSp delSp modSp add mod">
        <pc:chgData name="Selim KAYA" userId="4792934bcf078689" providerId="LiveId" clId="{211EB176-0E7C-4693-BA9F-AB7C66342642}" dt="2022-11-18T11:40:56.411" v="300" actId="1076"/>
        <pc:sldMkLst>
          <pc:docMk/>
          <pc:sldMk cId="2387251268" sldId="333"/>
        </pc:sldMkLst>
        <pc:spChg chg="add mod">
          <ac:chgData name="Selim KAYA" userId="4792934bcf078689" providerId="LiveId" clId="{211EB176-0E7C-4693-BA9F-AB7C66342642}" dt="2022-11-18T11:40:52.423" v="299" actId="1076"/>
          <ac:spMkLst>
            <pc:docMk/>
            <pc:sldMk cId="2387251268" sldId="333"/>
            <ac:spMk id="2" creationId="{00665504-8C2D-496B-8286-97F8EC4C4EB8}"/>
          </ac:spMkLst>
        </pc:spChg>
        <pc:spChg chg="add mod">
          <ac:chgData name="Selim KAYA" userId="4792934bcf078689" providerId="LiveId" clId="{211EB176-0E7C-4693-BA9F-AB7C66342642}" dt="2022-11-18T11:39:15.208" v="280"/>
          <ac:spMkLst>
            <pc:docMk/>
            <pc:sldMk cId="2387251268" sldId="333"/>
            <ac:spMk id="6" creationId="{2E89C526-2E66-4B68-8208-1E347D46E5E8}"/>
          </ac:spMkLst>
        </pc:spChg>
        <pc:spChg chg="del">
          <ac:chgData name="Selim KAYA" userId="4792934bcf078689" providerId="LiveId" clId="{211EB176-0E7C-4693-BA9F-AB7C66342642}" dt="2022-11-18T11:39:14.925" v="279" actId="478"/>
          <ac:spMkLst>
            <pc:docMk/>
            <pc:sldMk cId="2387251268" sldId="333"/>
            <ac:spMk id="11" creationId="{6005E408-B93C-4CEA-9E16-9920A488271B}"/>
          </ac:spMkLst>
        </pc:spChg>
        <pc:picChg chg="add mod">
          <ac:chgData name="Selim KAYA" userId="4792934bcf078689" providerId="LiveId" clId="{211EB176-0E7C-4693-BA9F-AB7C66342642}" dt="2022-11-18T11:40:56.411" v="300" actId="1076"/>
          <ac:picMkLst>
            <pc:docMk/>
            <pc:sldMk cId="2387251268" sldId="333"/>
            <ac:picMk id="10242" creationId="{1D70FB70-F159-42DC-813E-BB84D31BDCE3}"/>
          </ac:picMkLst>
        </pc:picChg>
      </pc:sldChg>
      <pc:sldChg chg="addSp modSp add mod">
        <pc:chgData name="Selim KAYA" userId="4792934bcf078689" providerId="LiveId" clId="{211EB176-0E7C-4693-BA9F-AB7C66342642}" dt="2022-11-18T11:43:23.519" v="328" actId="207"/>
        <pc:sldMkLst>
          <pc:docMk/>
          <pc:sldMk cId="1839041606" sldId="334"/>
        </pc:sldMkLst>
        <pc:spChg chg="add mod">
          <ac:chgData name="Selim KAYA" userId="4792934bcf078689" providerId="LiveId" clId="{211EB176-0E7C-4693-BA9F-AB7C66342642}" dt="2022-11-18T11:42:42.074" v="319" actId="1076"/>
          <ac:spMkLst>
            <pc:docMk/>
            <pc:sldMk cId="1839041606" sldId="334"/>
            <ac:spMk id="7" creationId="{D707E72E-12EC-4991-9483-C1C5CDEEA50C}"/>
          </ac:spMkLst>
        </pc:spChg>
        <pc:spChg chg="add mod">
          <ac:chgData name="Selim KAYA" userId="4792934bcf078689" providerId="LiveId" clId="{211EB176-0E7C-4693-BA9F-AB7C66342642}" dt="2022-11-18T11:43:23.519" v="328" actId="207"/>
          <ac:spMkLst>
            <pc:docMk/>
            <pc:sldMk cId="1839041606" sldId="334"/>
            <ac:spMk id="10" creationId="{E7361C53-1693-450D-8850-25258F93CC77}"/>
          </ac:spMkLst>
        </pc:spChg>
        <pc:spChg chg="mod">
          <ac:chgData name="Selim KAYA" userId="4792934bcf078689" providerId="LiveId" clId="{211EB176-0E7C-4693-BA9F-AB7C66342642}" dt="2022-11-18T11:41:22.676" v="302"/>
          <ac:spMkLst>
            <pc:docMk/>
            <pc:sldMk cId="1839041606" sldId="334"/>
            <ac:spMk id="11" creationId="{6005E408-B93C-4CEA-9E16-9920A488271B}"/>
          </ac:spMkLst>
        </pc:spChg>
        <pc:picChg chg="add mod">
          <ac:chgData name="Selim KAYA" userId="4792934bcf078689" providerId="LiveId" clId="{211EB176-0E7C-4693-BA9F-AB7C66342642}" dt="2022-11-18T11:42:46.893" v="321" actId="1076"/>
          <ac:picMkLst>
            <pc:docMk/>
            <pc:sldMk cId="1839041606" sldId="334"/>
            <ac:picMk id="11266" creationId="{5E5371FF-C233-46F8-A027-40239FCB63EF}"/>
          </ac:picMkLst>
        </pc:picChg>
      </pc:sldChg>
      <pc:sldChg chg="addSp delSp modSp add mod">
        <pc:chgData name="Selim KAYA" userId="4792934bcf078689" providerId="LiveId" clId="{211EB176-0E7C-4693-BA9F-AB7C66342642}" dt="2022-11-18T11:48:03.715" v="394" actId="6549"/>
        <pc:sldMkLst>
          <pc:docMk/>
          <pc:sldMk cId="2459217478" sldId="335"/>
        </pc:sldMkLst>
        <pc:spChg chg="add mod">
          <ac:chgData name="Selim KAYA" userId="4792934bcf078689" providerId="LiveId" clId="{211EB176-0E7C-4693-BA9F-AB7C66342642}" dt="2022-11-18T11:48:03.715" v="394" actId="6549"/>
          <ac:spMkLst>
            <pc:docMk/>
            <pc:sldMk cId="2459217478" sldId="335"/>
            <ac:spMk id="2" creationId="{60BFE2B7-160C-4A5D-86F1-AD37F3137F1F}"/>
          </ac:spMkLst>
        </pc:spChg>
        <pc:picChg chg="add mod">
          <ac:chgData name="Selim KAYA" userId="4792934bcf078689" providerId="LiveId" clId="{211EB176-0E7C-4693-BA9F-AB7C66342642}" dt="2022-11-18T11:48:01.964" v="393" actId="1076"/>
          <ac:picMkLst>
            <pc:docMk/>
            <pc:sldMk cId="2459217478" sldId="335"/>
            <ac:picMk id="14" creationId="{D296285E-D640-43F9-9B70-1AAA959F5A9D}"/>
          </ac:picMkLst>
        </pc:picChg>
        <pc:picChg chg="add del mod">
          <ac:chgData name="Selim KAYA" userId="4792934bcf078689" providerId="LiveId" clId="{211EB176-0E7C-4693-BA9F-AB7C66342642}" dt="2022-11-18T11:46:48.574" v="385" actId="14100"/>
          <ac:picMkLst>
            <pc:docMk/>
            <pc:sldMk cId="2459217478" sldId="335"/>
            <ac:picMk id="12290" creationId="{2DE35126-4D29-47E9-97B0-FEADFB1A258B}"/>
          </ac:picMkLst>
        </pc:picChg>
        <pc:picChg chg="add mod">
          <ac:chgData name="Selim KAYA" userId="4792934bcf078689" providerId="LiveId" clId="{211EB176-0E7C-4693-BA9F-AB7C66342642}" dt="2022-11-18T11:46:51.312" v="386" actId="14100"/>
          <ac:picMkLst>
            <pc:docMk/>
            <pc:sldMk cId="2459217478" sldId="335"/>
            <ac:picMk id="12291" creationId="{391C05E0-7AB3-4C1C-9136-43816B18291B}"/>
          </ac:picMkLst>
        </pc:picChg>
        <pc:picChg chg="add">
          <ac:chgData name="Selim KAYA" userId="4792934bcf078689" providerId="LiveId" clId="{211EB176-0E7C-4693-BA9F-AB7C66342642}" dt="2022-11-18T11:43:59.044" v="329"/>
          <ac:picMkLst>
            <pc:docMk/>
            <pc:sldMk cId="2459217478" sldId="335"/>
            <ac:picMk id="12292" creationId="{3B8900EB-B83B-4F86-9F52-2DDABC399B87}"/>
          </ac:picMkLst>
        </pc:picChg>
        <pc:picChg chg="add mod">
          <ac:chgData name="Selim KAYA" userId="4792934bcf078689" providerId="LiveId" clId="{211EB176-0E7C-4693-BA9F-AB7C66342642}" dt="2022-11-18T11:47:29.329" v="389" actId="1076"/>
          <ac:picMkLst>
            <pc:docMk/>
            <pc:sldMk cId="2459217478" sldId="335"/>
            <ac:picMk id="12293" creationId="{A293D048-C78F-4E7F-A22E-2E37C574EEC6}"/>
          </ac:picMkLst>
        </pc:picChg>
        <pc:picChg chg="add mod">
          <ac:chgData name="Selim KAYA" userId="4792934bcf078689" providerId="LiveId" clId="{211EB176-0E7C-4693-BA9F-AB7C66342642}" dt="2022-11-18T11:47:37.808" v="390" actId="1076"/>
          <ac:picMkLst>
            <pc:docMk/>
            <pc:sldMk cId="2459217478" sldId="335"/>
            <ac:picMk id="12294" creationId="{41D0B0A3-7BC7-431B-A0AD-A65B4D93740B}"/>
          </ac:picMkLst>
        </pc:picChg>
        <pc:picChg chg="add mod">
          <ac:chgData name="Selim KAYA" userId="4792934bcf078689" providerId="LiveId" clId="{211EB176-0E7C-4693-BA9F-AB7C66342642}" dt="2022-11-18T11:47:43.626" v="391" actId="1076"/>
          <ac:picMkLst>
            <pc:docMk/>
            <pc:sldMk cId="2459217478" sldId="335"/>
            <ac:picMk id="12295" creationId="{4E29BFC5-8088-40ED-9DBA-AC94FD0AC392}"/>
          </ac:picMkLst>
        </pc:picChg>
        <pc:picChg chg="add mod">
          <ac:chgData name="Selim KAYA" userId="4792934bcf078689" providerId="LiveId" clId="{211EB176-0E7C-4693-BA9F-AB7C66342642}" dt="2022-11-18T11:47:10.472" v="388" actId="14100"/>
          <ac:picMkLst>
            <pc:docMk/>
            <pc:sldMk cId="2459217478" sldId="335"/>
            <ac:picMk id="12296" creationId="{991BEEA5-AA53-4500-ACB2-96317684C2DD}"/>
          </ac:picMkLst>
        </pc:picChg>
      </pc:sldChg>
      <pc:sldChg chg="addSp delSp modSp add del mod ord">
        <pc:chgData name="Selim KAYA" userId="4792934bcf078689" providerId="LiveId" clId="{211EB176-0E7C-4693-BA9F-AB7C66342642}" dt="2022-11-18T11:51:28.890" v="428" actId="47"/>
        <pc:sldMkLst>
          <pc:docMk/>
          <pc:sldMk cId="2941199284" sldId="336"/>
        </pc:sldMkLst>
        <pc:spChg chg="del">
          <ac:chgData name="Selim KAYA" userId="4792934bcf078689" providerId="LiveId" clId="{211EB176-0E7C-4693-BA9F-AB7C66342642}" dt="2022-11-18T11:48:43.308" v="396" actId="478"/>
          <ac:spMkLst>
            <pc:docMk/>
            <pc:sldMk cId="2941199284" sldId="336"/>
            <ac:spMk id="7" creationId="{D707E72E-12EC-4991-9483-C1C5CDEEA50C}"/>
          </ac:spMkLst>
        </pc:spChg>
        <pc:spChg chg="del">
          <ac:chgData name="Selim KAYA" userId="4792934bcf078689" providerId="LiveId" clId="{211EB176-0E7C-4693-BA9F-AB7C66342642}" dt="2022-11-18T11:48:46.577" v="398" actId="478"/>
          <ac:spMkLst>
            <pc:docMk/>
            <pc:sldMk cId="2941199284" sldId="336"/>
            <ac:spMk id="10" creationId="{E7361C53-1693-450D-8850-25258F93CC77}"/>
          </ac:spMkLst>
        </pc:spChg>
        <pc:picChg chg="add mod">
          <ac:chgData name="Selim KAYA" userId="4792934bcf078689" providerId="LiveId" clId="{211EB176-0E7C-4693-BA9F-AB7C66342642}" dt="2022-11-18T11:50:10.873" v="413" actId="14100"/>
          <ac:picMkLst>
            <pc:docMk/>
            <pc:sldMk cId="2941199284" sldId="336"/>
            <ac:picMk id="3" creationId="{8A8ACB9C-74C8-4503-923C-ED19FC8436F7}"/>
          </ac:picMkLst>
        </pc:picChg>
        <pc:picChg chg="del">
          <ac:chgData name="Selim KAYA" userId="4792934bcf078689" providerId="LiveId" clId="{211EB176-0E7C-4693-BA9F-AB7C66342642}" dt="2022-11-18T11:48:44.638" v="397" actId="478"/>
          <ac:picMkLst>
            <pc:docMk/>
            <pc:sldMk cId="2941199284" sldId="336"/>
            <ac:picMk id="11266" creationId="{5E5371FF-C233-46F8-A027-40239FCB63EF}"/>
          </ac:picMkLst>
        </pc:picChg>
      </pc:sldChg>
      <pc:sldChg chg="addSp modSp add mod">
        <pc:chgData name="Selim KAYA" userId="4792934bcf078689" providerId="LiveId" clId="{211EB176-0E7C-4693-BA9F-AB7C66342642}" dt="2022-11-18T11:51:18.734" v="427" actId="207"/>
        <pc:sldMkLst>
          <pc:docMk/>
          <pc:sldMk cId="112755805" sldId="337"/>
        </pc:sldMkLst>
        <pc:spChg chg="add mod">
          <ac:chgData name="Selim KAYA" userId="4792934bcf078689" providerId="LiveId" clId="{211EB176-0E7C-4693-BA9F-AB7C66342642}" dt="2022-11-18T11:51:18.734" v="427" actId="207"/>
          <ac:spMkLst>
            <pc:docMk/>
            <pc:sldMk cId="112755805" sldId="337"/>
            <ac:spMk id="2" creationId="{EF771207-E4B2-429F-A29E-E09028D66A2C}"/>
          </ac:spMkLst>
        </pc:spChg>
        <pc:picChg chg="add mod">
          <ac:chgData name="Selim KAYA" userId="4792934bcf078689" providerId="LiveId" clId="{211EB176-0E7C-4693-BA9F-AB7C66342642}" dt="2022-11-18T11:51:02.396" v="422" actId="1076"/>
          <ac:picMkLst>
            <pc:docMk/>
            <pc:sldMk cId="112755805" sldId="337"/>
            <ac:picMk id="14338" creationId="{9C12EDAC-54AF-4340-8254-32B6BAB02D8A}"/>
          </ac:picMkLst>
        </pc:picChg>
      </pc:sldChg>
      <pc:sldChg chg="add del">
        <pc:chgData name="Selim KAYA" userId="4792934bcf078689" providerId="LiveId" clId="{211EB176-0E7C-4693-BA9F-AB7C66342642}" dt="2022-11-18T11:49:04.080" v="404"/>
        <pc:sldMkLst>
          <pc:docMk/>
          <pc:sldMk cId="4283329479" sldId="337"/>
        </pc:sldMkLst>
      </pc:sldChg>
      <pc:sldChg chg="add del">
        <pc:chgData name="Selim KAYA" userId="4792934bcf078689" providerId="LiveId" clId="{211EB176-0E7C-4693-BA9F-AB7C66342642}" dt="2022-11-18T11:49:03.486" v="403"/>
        <pc:sldMkLst>
          <pc:docMk/>
          <pc:sldMk cId="1119962348" sldId="338"/>
        </pc:sldMkLst>
      </pc:sldChg>
      <pc:sldChg chg="addSp modSp add mod">
        <pc:chgData name="Selim KAYA" userId="4792934bcf078689" providerId="LiveId" clId="{211EB176-0E7C-4693-BA9F-AB7C66342642}" dt="2022-11-18T11:55:31.386" v="493" actId="1076"/>
        <pc:sldMkLst>
          <pc:docMk/>
          <pc:sldMk cId="4069729054" sldId="338"/>
        </pc:sldMkLst>
        <pc:spChg chg="add mod">
          <ac:chgData name="Selim KAYA" userId="4792934bcf078689" providerId="LiveId" clId="{211EB176-0E7C-4693-BA9F-AB7C66342642}" dt="2022-11-18T11:55:26.067" v="492" actId="6549"/>
          <ac:spMkLst>
            <pc:docMk/>
            <pc:sldMk cId="4069729054" sldId="338"/>
            <ac:spMk id="2" creationId="{82BA5272-BB78-439D-918B-AD6718F6EEA8}"/>
          </ac:spMkLst>
        </pc:spChg>
        <pc:picChg chg="add mod">
          <ac:chgData name="Selim KAYA" userId="4792934bcf078689" providerId="LiveId" clId="{211EB176-0E7C-4693-BA9F-AB7C66342642}" dt="2022-11-18T11:53:34.879" v="448" actId="1076"/>
          <ac:picMkLst>
            <pc:docMk/>
            <pc:sldMk cId="4069729054" sldId="338"/>
            <ac:picMk id="13314" creationId="{6613AD56-2B1A-44C3-B779-EF32E79EBD14}"/>
          </ac:picMkLst>
        </pc:picChg>
        <pc:picChg chg="add mod">
          <ac:chgData name="Selim KAYA" userId="4792934bcf078689" providerId="LiveId" clId="{211EB176-0E7C-4693-BA9F-AB7C66342642}" dt="2022-11-18T11:53:38.636" v="449" actId="1076"/>
          <ac:picMkLst>
            <pc:docMk/>
            <pc:sldMk cId="4069729054" sldId="338"/>
            <ac:picMk id="13315" creationId="{3EE35010-9F39-4573-A146-9AA065D0B0D9}"/>
          </ac:picMkLst>
        </pc:picChg>
        <pc:picChg chg="add mod">
          <ac:chgData name="Selim KAYA" userId="4792934bcf078689" providerId="LiveId" clId="{211EB176-0E7C-4693-BA9F-AB7C66342642}" dt="2022-11-18T11:54:58.728" v="481" actId="1076"/>
          <ac:picMkLst>
            <pc:docMk/>
            <pc:sldMk cId="4069729054" sldId="338"/>
            <ac:picMk id="13316" creationId="{50A85ACC-A8AB-4AAE-8A38-F21D834EB741}"/>
          </ac:picMkLst>
        </pc:picChg>
        <pc:picChg chg="add mod">
          <ac:chgData name="Selim KAYA" userId="4792934bcf078689" providerId="LiveId" clId="{211EB176-0E7C-4693-BA9F-AB7C66342642}" dt="2022-11-18T11:54:33.542" v="479" actId="1036"/>
          <ac:picMkLst>
            <pc:docMk/>
            <pc:sldMk cId="4069729054" sldId="338"/>
            <ac:picMk id="13317" creationId="{B38B783C-3EB3-4CFE-A33F-F77EC057B6D9}"/>
          </ac:picMkLst>
        </pc:picChg>
        <pc:picChg chg="add mod">
          <ac:chgData name="Selim KAYA" userId="4792934bcf078689" providerId="LiveId" clId="{211EB176-0E7C-4693-BA9F-AB7C66342642}" dt="2022-11-18T11:55:16.489" v="482" actId="1076"/>
          <ac:picMkLst>
            <pc:docMk/>
            <pc:sldMk cId="4069729054" sldId="338"/>
            <ac:picMk id="13318" creationId="{106C5685-669D-4AE4-8A98-FB6352E53AC4}"/>
          </ac:picMkLst>
        </pc:picChg>
        <pc:picChg chg="add mod">
          <ac:chgData name="Selim KAYA" userId="4792934bcf078689" providerId="LiveId" clId="{211EB176-0E7C-4693-BA9F-AB7C66342642}" dt="2022-11-18T11:55:21.295" v="483" actId="1076"/>
          <ac:picMkLst>
            <pc:docMk/>
            <pc:sldMk cId="4069729054" sldId="338"/>
            <ac:picMk id="13319" creationId="{92070B3C-EE86-44EB-92DA-29376A6FABA2}"/>
          </ac:picMkLst>
        </pc:picChg>
        <pc:picChg chg="add mod">
          <ac:chgData name="Selim KAYA" userId="4792934bcf078689" providerId="LiveId" clId="{211EB176-0E7C-4693-BA9F-AB7C66342642}" dt="2022-11-18T11:55:31.386" v="493" actId="1076"/>
          <ac:picMkLst>
            <pc:docMk/>
            <pc:sldMk cId="4069729054" sldId="338"/>
            <ac:picMk id="13320" creationId="{3ECA4B84-74E3-4045-B024-5FBAD4F70F61}"/>
          </ac:picMkLst>
        </pc:picChg>
      </pc:sldChg>
      <pc:sldChg chg="addSp modSp add mod">
        <pc:chgData name="Selim KAYA" userId="4792934bcf078689" providerId="LiveId" clId="{211EB176-0E7C-4693-BA9F-AB7C66342642}" dt="2022-11-18T11:56:40.379" v="511" actId="1037"/>
        <pc:sldMkLst>
          <pc:docMk/>
          <pc:sldMk cId="1569730289" sldId="339"/>
        </pc:sldMkLst>
        <pc:spChg chg="add mod">
          <ac:chgData name="Selim KAYA" userId="4792934bcf078689" providerId="LiveId" clId="{211EB176-0E7C-4693-BA9F-AB7C66342642}" dt="2022-11-18T11:56:33.505" v="506" actId="6549"/>
          <ac:spMkLst>
            <pc:docMk/>
            <pc:sldMk cId="1569730289" sldId="339"/>
            <ac:spMk id="2" creationId="{A955F08F-5999-4D40-B764-FD6DAB88A6DA}"/>
          </ac:spMkLst>
        </pc:spChg>
        <pc:picChg chg="add mod">
          <ac:chgData name="Selim KAYA" userId="4792934bcf078689" providerId="LiveId" clId="{211EB176-0E7C-4693-BA9F-AB7C66342642}" dt="2022-11-18T11:56:37.701" v="507" actId="1076"/>
          <ac:picMkLst>
            <pc:docMk/>
            <pc:sldMk cId="1569730289" sldId="339"/>
            <ac:picMk id="16386" creationId="{2BC6072B-89B2-488D-ABC3-AFE2621D1707}"/>
          </ac:picMkLst>
        </pc:picChg>
        <pc:picChg chg="add mod">
          <ac:chgData name="Selim KAYA" userId="4792934bcf078689" providerId="LiveId" clId="{211EB176-0E7C-4693-BA9F-AB7C66342642}" dt="2022-11-18T11:56:40.379" v="511" actId="1037"/>
          <ac:picMkLst>
            <pc:docMk/>
            <pc:sldMk cId="1569730289" sldId="339"/>
            <ac:picMk id="16387" creationId="{BBE08525-8CBE-4007-BA90-2367AF94373B}"/>
          </ac:picMkLst>
        </pc:picChg>
      </pc:sldChg>
      <pc:sldChg chg="addSp delSp modSp add mod">
        <pc:chgData name="Selim KAYA" userId="4792934bcf078689" providerId="LiveId" clId="{211EB176-0E7C-4693-BA9F-AB7C66342642}" dt="2022-11-18T11:58:29.772" v="643" actId="13926"/>
        <pc:sldMkLst>
          <pc:docMk/>
          <pc:sldMk cId="1801963445" sldId="340"/>
        </pc:sldMkLst>
        <pc:spChg chg="del">
          <ac:chgData name="Selim KAYA" userId="4792934bcf078689" providerId="LiveId" clId="{211EB176-0E7C-4693-BA9F-AB7C66342642}" dt="2022-11-18T11:56:50.009" v="513" actId="478"/>
          <ac:spMkLst>
            <pc:docMk/>
            <pc:sldMk cId="1801963445" sldId="340"/>
            <ac:spMk id="2" creationId="{A955F08F-5999-4D40-B764-FD6DAB88A6DA}"/>
          </ac:spMkLst>
        </pc:spChg>
        <pc:spChg chg="add mod">
          <ac:chgData name="Selim KAYA" userId="4792934bcf078689" providerId="LiveId" clId="{211EB176-0E7C-4693-BA9F-AB7C66342642}" dt="2022-11-18T11:58:29.772" v="643" actId="13926"/>
          <ac:spMkLst>
            <pc:docMk/>
            <pc:sldMk cId="1801963445" sldId="340"/>
            <ac:spMk id="10" creationId="{8BE6DFB0-9555-4E85-BFB6-8D1637360D92}"/>
          </ac:spMkLst>
        </pc:spChg>
        <pc:spChg chg="del">
          <ac:chgData name="Selim KAYA" userId="4792934bcf078689" providerId="LiveId" clId="{211EB176-0E7C-4693-BA9F-AB7C66342642}" dt="2022-11-18T11:56:52.959" v="514" actId="478"/>
          <ac:spMkLst>
            <pc:docMk/>
            <pc:sldMk cId="1801963445" sldId="340"/>
            <ac:spMk id="11" creationId="{6005E408-B93C-4CEA-9E16-9920A488271B}"/>
          </ac:spMkLst>
        </pc:spChg>
        <pc:spChg chg="add mod">
          <ac:chgData name="Selim KAYA" userId="4792934bcf078689" providerId="LiveId" clId="{211EB176-0E7C-4693-BA9F-AB7C66342642}" dt="2022-11-18T11:58:20.179" v="640" actId="20577"/>
          <ac:spMkLst>
            <pc:docMk/>
            <pc:sldMk cId="1801963445" sldId="340"/>
            <ac:spMk id="12" creationId="{71CFC5DF-CF76-4F19-B4BB-9C40FEFB1326}"/>
          </ac:spMkLst>
        </pc:spChg>
        <pc:picChg chg="del">
          <ac:chgData name="Selim KAYA" userId="4792934bcf078689" providerId="LiveId" clId="{211EB176-0E7C-4693-BA9F-AB7C66342642}" dt="2022-11-18T11:56:53.952" v="515" actId="478"/>
          <ac:picMkLst>
            <pc:docMk/>
            <pc:sldMk cId="1801963445" sldId="340"/>
            <ac:picMk id="16386" creationId="{2BC6072B-89B2-488D-ABC3-AFE2621D1707}"/>
          </ac:picMkLst>
        </pc:picChg>
        <pc:picChg chg="del">
          <ac:chgData name="Selim KAYA" userId="4792934bcf078689" providerId="LiveId" clId="{211EB176-0E7C-4693-BA9F-AB7C66342642}" dt="2022-11-18T11:56:54.616" v="516" actId="478"/>
          <ac:picMkLst>
            <pc:docMk/>
            <pc:sldMk cId="1801963445" sldId="340"/>
            <ac:picMk id="16387" creationId="{BBE08525-8CBE-4007-BA90-2367AF94373B}"/>
          </ac:picMkLst>
        </pc:picChg>
      </pc:sldChg>
    </pc:docChg>
  </pc:docChgLst>
  <pc:docChgLst>
    <pc:chgData name="Selim KAYA" userId="4792934bcf078689" providerId="LiveId" clId="{53248983-6B2A-4E53-A3F8-5B78778F86E8}"/>
    <pc:docChg chg="undo custSel modSld">
      <pc:chgData name="Selim KAYA" userId="4792934bcf078689" providerId="LiveId" clId="{53248983-6B2A-4E53-A3F8-5B78778F86E8}" dt="2022-11-17T22:29:51.412" v="597" actId="1076"/>
      <pc:docMkLst>
        <pc:docMk/>
      </pc:docMkLst>
      <pc:sldChg chg="addSp modSp mod">
        <pc:chgData name="Selim KAYA" userId="4792934bcf078689" providerId="LiveId" clId="{53248983-6B2A-4E53-A3F8-5B78778F86E8}" dt="2022-11-17T21:05:45.924" v="9" actId="255"/>
        <pc:sldMkLst>
          <pc:docMk/>
          <pc:sldMk cId="1094659088" sldId="263"/>
        </pc:sldMkLst>
        <pc:spChg chg="add mod">
          <ac:chgData name="Selim KAYA" userId="4792934bcf078689" providerId="LiveId" clId="{53248983-6B2A-4E53-A3F8-5B78778F86E8}" dt="2022-11-17T21:05:45.924" v="9" actId="255"/>
          <ac:spMkLst>
            <pc:docMk/>
            <pc:sldMk cId="1094659088" sldId="263"/>
            <ac:spMk id="6" creationId="{809D5906-FA76-474B-9394-0F1422DDEA0A}"/>
          </ac:spMkLst>
        </pc:spChg>
      </pc:sldChg>
      <pc:sldChg chg="addSp modSp mod">
        <pc:chgData name="Selim KAYA" userId="4792934bcf078689" providerId="LiveId" clId="{53248983-6B2A-4E53-A3F8-5B78778F86E8}" dt="2022-11-17T21:08:55.480" v="29" actId="1076"/>
        <pc:sldMkLst>
          <pc:docMk/>
          <pc:sldMk cId="1370759238" sldId="264"/>
        </pc:sldMkLst>
        <pc:spChg chg="add mod">
          <ac:chgData name="Selim KAYA" userId="4792934bcf078689" providerId="LiveId" clId="{53248983-6B2A-4E53-A3F8-5B78778F86E8}" dt="2022-11-17T21:08:18.584" v="24" actId="255"/>
          <ac:spMkLst>
            <pc:docMk/>
            <pc:sldMk cId="1370759238" sldId="264"/>
            <ac:spMk id="7" creationId="{BBC4E41C-3FAD-47DB-8A23-2C8A178602D1}"/>
          </ac:spMkLst>
        </pc:spChg>
        <pc:spChg chg="add mod">
          <ac:chgData name="Selim KAYA" userId="4792934bcf078689" providerId="LiveId" clId="{53248983-6B2A-4E53-A3F8-5B78778F86E8}" dt="2022-11-17T21:08:55.480" v="29" actId="1076"/>
          <ac:spMkLst>
            <pc:docMk/>
            <pc:sldMk cId="1370759238" sldId="264"/>
            <ac:spMk id="10" creationId="{D86596D5-605D-49F6-B033-9B0A7B1CF95F}"/>
          </ac:spMkLst>
        </pc:spChg>
        <pc:picChg chg="add mod">
          <ac:chgData name="Selim KAYA" userId="4792934bcf078689" providerId="LiveId" clId="{53248983-6B2A-4E53-A3F8-5B78778F86E8}" dt="2022-11-17T21:08:33.106" v="27" actId="14100"/>
          <ac:picMkLst>
            <pc:docMk/>
            <pc:sldMk cId="1370759238" sldId="264"/>
            <ac:picMk id="6" creationId="{89D31239-1288-4023-B141-DA62230DB3B1}"/>
          </ac:picMkLst>
        </pc:picChg>
      </pc:sldChg>
      <pc:sldChg chg="addSp modSp mod">
        <pc:chgData name="Selim KAYA" userId="4792934bcf078689" providerId="LiveId" clId="{53248983-6B2A-4E53-A3F8-5B78778F86E8}" dt="2022-11-17T21:13:23.360" v="71" actId="20577"/>
        <pc:sldMkLst>
          <pc:docMk/>
          <pc:sldMk cId="262432550" sldId="265"/>
        </pc:sldMkLst>
        <pc:spChg chg="add mod">
          <ac:chgData name="Selim KAYA" userId="4792934bcf078689" providerId="LiveId" clId="{53248983-6B2A-4E53-A3F8-5B78778F86E8}" dt="2022-11-17T21:12:08.452" v="57" actId="2711"/>
          <ac:spMkLst>
            <pc:docMk/>
            <pc:sldMk cId="262432550" sldId="265"/>
            <ac:spMk id="7" creationId="{4E8CF18C-59E8-4084-A251-CA0576BFD65A}"/>
          </ac:spMkLst>
        </pc:spChg>
        <pc:spChg chg="add mod">
          <ac:chgData name="Selim KAYA" userId="4792934bcf078689" providerId="LiveId" clId="{53248983-6B2A-4E53-A3F8-5B78778F86E8}" dt="2022-11-17T21:13:23.360" v="71" actId="20577"/>
          <ac:spMkLst>
            <pc:docMk/>
            <pc:sldMk cId="262432550" sldId="265"/>
            <ac:spMk id="10" creationId="{97F9782D-E5DD-47EE-8D18-48E764650589}"/>
          </ac:spMkLst>
        </pc:spChg>
        <pc:picChg chg="add mod">
          <ac:chgData name="Selim KAYA" userId="4792934bcf078689" providerId="LiveId" clId="{53248983-6B2A-4E53-A3F8-5B78778F86E8}" dt="2022-11-17T21:12:21.361" v="59" actId="14100"/>
          <ac:picMkLst>
            <pc:docMk/>
            <pc:sldMk cId="262432550" sldId="265"/>
            <ac:picMk id="6" creationId="{E278A809-5C2A-4308-A372-B0D910CD1B84}"/>
          </ac:picMkLst>
        </pc:picChg>
      </pc:sldChg>
      <pc:sldChg chg="addSp delSp modSp mod">
        <pc:chgData name="Selim KAYA" userId="4792934bcf078689" providerId="LiveId" clId="{53248983-6B2A-4E53-A3F8-5B78778F86E8}" dt="2022-11-17T21:27:48.615" v="166" actId="14100"/>
        <pc:sldMkLst>
          <pc:docMk/>
          <pc:sldMk cId="1826362349" sldId="266"/>
        </pc:sldMkLst>
        <pc:spChg chg="add del mod">
          <ac:chgData name="Selim KAYA" userId="4792934bcf078689" providerId="LiveId" clId="{53248983-6B2A-4E53-A3F8-5B78778F86E8}" dt="2022-11-17T21:15:46.570" v="85"/>
          <ac:spMkLst>
            <pc:docMk/>
            <pc:sldMk cId="1826362349" sldId="266"/>
            <ac:spMk id="4" creationId="{36FFAF47-795E-48DB-A3FC-0A08B0A5FAA5}"/>
          </ac:spMkLst>
        </pc:spChg>
        <pc:spChg chg="add mod">
          <ac:chgData name="Selim KAYA" userId="4792934bcf078689" providerId="LiveId" clId="{53248983-6B2A-4E53-A3F8-5B78778F86E8}" dt="2022-11-17T21:26:59.867" v="157" actId="14100"/>
          <ac:spMkLst>
            <pc:docMk/>
            <pc:sldMk cId="1826362349" sldId="266"/>
            <ac:spMk id="6" creationId="{C336FBF4-2F26-4A8E-92FC-52C4C856414A}"/>
          </ac:spMkLst>
        </pc:spChg>
        <pc:spChg chg="add del mod">
          <ac:chgData name="Selim KAYA" userId="4792934bcf078689" providerId="LiveId" clId="{53248983-6B2A-4E53-A3F8-5B78778F86E8}" dt="2022-11-17T21:25:03.950" v="148" actId="21"/>
          <ac:spMkLst>
            <pc:docMk/>
            <pc:sldMk cId="1826362349" sldId="266"/>
            <ac:spMk id="10" creationId="{9BBDB27A-E427-44F6-AE01-DDFEC46C53C2}"/>
          </ac:spMkLst>
        </pc:spChg>
        <pc:spChg chg="add del mod">
          <ac:chgData name="Selim KAYA" userId="4792934bcf078689" providerId="LiveId" clId="{53248983-6B2A-4E53-A3F8-5B78778F86E8}" dt="2022-11-17T21:25:03.950" v="148" actId="21"/>
          <ac:spMkLst>
            <pc:docMk/>
            <pc:sldMk cId="1826362349" sldId="266"/>
            <ac:spMk id="11" creationId="{CA0DD2CC-8C83-4D71-8B44-F6D3531CFA09}"/>
          </ac:spMkLst>
        </pc:spChg>
        <pc:spChg chg="add mod">
          <ac:chgData name="Selim KAYA" userId="4792934bcf078689" providerId="LiveId" clId="{53248983-6B2A-4E53-A3F8-5B78778F86E8}" dt="2022-11-17T21:27:48.615" v="166" actId="14100"/>
          <ac:spMkLst>
            <pc:docMk/>
            <pc:sldMk cId="1826362349" sldId="266"/>
            <ac:spMk id="13" creationId="{43157EA8-263E-493D-81E4-91BB5AAA8A50}"/>
          </ac:spMkLst>
        </pc:spChg>
        <pc:spChg chg="add mod">
          <ac:chgData name="Selim KAYA" userId="4792934bcf078689" providerId="LiveId" clId="{53248983-6B2A-4E53-A3F8-5B78778F86E8}" dt="2022-11-17T21:27:14.950" v="159" actId="255"/>
          <ac:spMkLst>
            <pc:docMk/>
            <pc:sldMk cId="1826362349" sldId="266"/>
            <ac:spMk id="15" creationId="{4FB7C814-A656-4F58-AD8F-933A70A6C300}"/>
          </ac:spMkLst>
        </pc:spChg>
        <pc:graphicFrameChg chg="add del mod modGraphic">
          <ac:chgData name="Selim KAYA" userId="4792934bcf078689" providerId="LiveId" clId="{53248983-6B2A-4E53-A3F8-5B78778F86E8}" dt="2022-11-17T21:20:51.040" v="123" actId="478"/>
          <ac:graphicFrameMkLst>
            <pc:docMk/>
            <pc:sldMk cId="1826362349" sldId="266"/>
            <ac:graphicFrameMk id="3" creationId="{A5D81FB8-0EA5-43D7-934B-71BCB2F8A7B6}"/>
          </ac:graphicFrameMkLst>
        </pc:graphicFrameChg>
      </pc:sldChg>
      <pc:sldChg chg="addSp delSp modSp mod">
        <pc:chgData name="Selim KAYA" userId="4792934bcf078689" providerId="LiveId" clId="{53248983-6B2A-4E53-A3F8-5B78778F86E8}" dt="2022-11-17T21:34:14.600" v="210" actId="1076"/>
        <pc:sldMkLst>
          <pc:docMk/>
          <pc:sldMk cId="1265462462" sldId="267"/>
        </pc:sldMkLst>
        <pc:spChg chg="add del mod">
          <ac:chgData name="Selim KAYA" userId="4792934bcf078689" providerId="LiveId" clId="{53248983-6B2A-4E53-A3F8-5B78778F86E8}" dt="2022-11-17T21:32:59.046" v="194"/>
          <ac:spMkLst>
            <pc:docMk/>
            <pc:sldMk cId="1265462462" sldId="267"/>
            <ac:spMk id="4" creationId="{6F20E427-199A-4988-ACC4-FD8F94057E81}"/>
          </ac:spMkLst>
        </pc:spChg>
        <pc:spChg chg="add mod">
          <ac:chgData name="Selim KAYA" userId="4792934bcf078689" providerId="LiveId" clId="{53248983-6B2A-4E53-A3F8-5B78778F86E8}" dt="2022-11-17T21:34:10.120" v="208" actId="1076"/>
          <ac:spMkLst>
            <pc:docMk/>
            <pc:sldMk cId="1265462462" sldId="267"/>
            <ac:spMk id="6" creationId="{EF606FEB-8A66-454A-99D9-0F13FCBC85B3}"/>
          </ac:spMkLst>
        </pc:spChg>
        <pc:spChg chg="add mod">
          <ac:chgData name="Selim KAYA" userId="4792934bcf078689" providerId="LiveId" clId="{53248983-6B2A-4E53-A3F8-5B78778F86E8}" dt="2022-11-17T21:34:14.600" v="210" actId="1076"/>
          <ac:spMkLst>
            <pc:docMk/>
            <pc:sldMk cId="1265462462" sldId="267"/>
            <ac:spMk id="7" creationId="{9A645122-DCD3-496B-AC18-1771EACA3899}"/>
          </ac:spMkLst>
        </pc:spChg>
        <pc:spChg chg="add mod">
          <ac:chgData name="Selim KAYA" userId="4792934bcf078689" providerId="LiveId" clId="{53248983-6B2A-4E53-A3F8-5B78778F86E8}" dt="2022-11-17T21:34:06.150" v="207" actId="1076"/>
          <ac:spMkLst>
            <pc:docMk/>
            <pc:sldMk cId="1265462462" sldId="267"/>
            <ac:spMk id="10" creationId="{999B2973-C172-4BB9-A054-337D1145C8A7}"/>
          </ac:spMkLst>
        </pc:spChg>
        <pc:graphicFrameChg chg="add del mod">
          <ac:chgData name="Selim KAYA" userId="4792934bcf078689" providerId="LiveId" clId="{53248983-6B2A-4E53-A3F8-5B78778F86E8}" dt="2022-11-17T21:32:59.046" v="194"/>
          <ac:graphicFrameMkLst>
            <pc:docMk/>
            <pc:sldMk cId="1265462462" sldId="267"/>
            <ac:graphicFrameMk id="3" creationId="{ED62B0BF-6E53-454D-B80F-5D396118F611}"/>
          </ac:graphicFrameMkLst>
        </pc:graphicFrameChg>
      </pc:sldChg>
      <pc:sldChg chg="addSp delSp modSp mod">
        <pc:chgData name="Selim KAYA" userId="4792934bcf078689" providerId="LiveId" clId="{53248983-6B2A-4E53-A3F8-5B78778F86E8}" dt="2022-11-17T21:36:53.572" v="231" actId="207"/>
        <pc:sldMkLst>
          <pc:docMk/>
          <pc:sldMk cId="2296297678" sldId="268"/>
        </pc:sldMkLst>
        <pc:spChg chg="add del mod">
          <ac:chgData name="Selim KAYA" userId="4792934bcf078689" providerId="LiveId" clId="{53248983-6B2A-4E53-A3F8-5B78778F86E8}" dt="2022-11-17T21:36:01.560" v="224"/>
          <ac:spMkLst>
            <pc:docMk/>
            <pc:sldMk cId="2296297678" sldId="268"/>
            <ac:spMk id="3" creationId="{62D74E42-96CB-42FE-8089-D4E277C630F8}"/>
          </ac:spMkLst>
        </pc:spChg>
        <pc:spChg chg="add mod">
          <ac:chgData name="Selim KAYA" userId="4792934bcf078689" providerId="LiveId" clId="{53248983-6B2A-4E53-A3F8-5B78778F86E8}" dt="2022-11-17T21:35:07.410" v="214" actId="255"/>
          <ac:spMkLst>
            <pc:docMk/>
            <pc:sldMk cId="2296297678" sldId="268"/>
            <ac:spMk id="6" creationId="{F20AAF10-0610-405A-BC58-BB63DF877A7A}"/>
          </ac:spMkLst>
        </pc:spChg>
        <pc:spChg chg="add del mod">
          <ac:chgData name="Selim KAYA" userId="4792934bcf078689" providerId="LiveId" clId="{53248983-6B2A-4E53-A3F8-5B78778F86E8}" dt="2022-11-17T21:35:57.790" v="220"/>
          <ac:spMkLst>
            <pc:docMk/>
            <pc:sldMk cId="2296297678" sldId="268"/>
            <ac:spMk id="10" creationId="{19740543-26E5-4CF5-8E23-BD0999A7E5EA}"/>
          </ac:spMkLst>
        </pc:spChg>
        <pc:spChg chg="add mod">
          <ac:chgData name="Selim KAYA" userId="4792934bcf078689" providerId="LiveId" clId="{53248983-6B2A-4E53-A3F8-5B78778F86E8}" dt="2022-11-17T21:36:53.572" v="231" actId="207"/>
          <ac:spMkLst>
            <pc:docMk/>
            <pc:sldMk cId="2296297678" sldId="268"/>
            <ac:spMk id="12" creationId="{D1C61914-DE19-4E5F-A0DF-9478A0E12BEE}"/>
          </ac:spMkLst>
        </pc:spChg>
        <pc:picChg chg="add del mod">
          <ac:chgData name="Selim KAYA" userId="4792934bcf078689" providerId="LiveId" clId="{53248983-6B2A-4E53-A3F8-5B78778F86E8}" dt="2022-11-17T21:35:57.790" v="220"/>
          <ac:picMkLst>
            <pc:docMk/>
            <pc:sldMk cId="2296297678" sldId="268"/>
            <ac:picMk id="11" creationId="{6AA332AE-A1CD-41BC-9807-12B7DB06F021}"/>
          </ac:picMkLst>
        </pc:picChg>
        <pc:picChg chg="add del mod">
          <ac:chgData name="Selim KAYA" userId="4792934bcf078689" providerId="LiveId" clId="{53248983-6B2A-4E53-A3F8-5B78778F86E8}" dt="2022-11-17T21:36:01.560" v="224"/>
          <ac:picMkLst>
            <pc:docMk/>
            <pc:sldMk cId="2296297678" sldId="268"/>
            <ac:picMk id="3074" creationId="{47AC1FFA-B80E-4C14-A4F8-7646D56E45A8}"/>
          </ac:picMkLst>
        </pc:picChg>
      </pc:sldChg>
      <pc:sldChg chg="addSp delSp modSp mod">
        <pc:chgData name="Selim KAYA" userId="4792934bcf078689" providerId="LiveId" clId="{53248983-6B2A-4E53-A3F8-5B78778F86E8}" dt="2022-11-17T21:59:30.590" v="329" actId="478"/>
        <pc:sldMkLst>
          <pc:docMk/>
          <pc:sldMk cId="471136382" sldId="269"/>
        </pc:sldMkLst>
        <pc:spChg chg="add mod">
          <ac:chgData name="Selim KAYA" userId="4792934bcf078689" providerId="LiveId" clId="{53248983-6B2A-4E53-A3F8-5B78778F86E8}" dt="2022-11-17T21:53:00.629" v="272" actId="20577"/>
          <ac:spMkLst>
            <pc:docMk/>
            <pc:sldMk cId="471136382" sldId="269"/>
            <ac:spMk id="3" creationId="{88A52938-F08B-4F24-BE6E-44C499FE43F6}"/>
          </ac:spMkLst>
        </pc:spChg>
        <pc:spChg chg="add mod">
          <ac:chgData name="Selim KAYA" userId="4792934bcf078689" providerId="LiveId" clId="{53248983-6B2A-4E53-A3F8-5B78778F86E8}" dt="2022-11-17T21:54:15.660" v="283" actId="1076"/>
          <ac:spMkLst>
            <pc:docMk/>
            <pc:sldMk cId="471136382" sldId="269"/>
            <ac:spMk id="7" creationId="{A2D1CF6D-9CBF-4EBB-A1FA-C915B963AA65}"/>
          </ac:spMkLst>
        </pc:spChg>
        <pc:picChg chg="add del">
          <ac:chgData name="Selim KAYA" userId="4792934bcf078689" providerId="LiveId" clId="{53248983-6B2A-4E53-A3F8-5B78778F86E8}" dt="2022-11-17T21:59:30.590" v="329" actId="478"/>
          <ac:picMkLst>
            <pc:docMk/>
            <pc:sldMk cId="471136382" sldId="269"/>
            <ac:picMk id="4" creationId="{FA6BDAC9-754E-4FE5-AC42-F554F877EC95}"/>
          </ac:picMkLst>
        </pc:picChg>
        <pc:picChg chg="add mod">
          <ac:chgData name="Selim KAYA" userId="4792934bcf078689" providerId="LiveId" clId="{53248983-6B2A-4E53-A3F8-5B78778F86E8}" dt="2022-11-17T21:52:52.210" v="270" actId="1037"/>
          <ac:picMkLst>
            <pc:docMk/>
            <pc:sldMk cId="471136382" sldId="269"/>
            <ac:picMk id="10" creationId="{B2F61672-1E46-4ECB-8942-FF1990E6614C}"/>
          </ac:picMkLst>
        </pc:picChg>
        <pc:picChg chg="add mod">
          <ac:chgData name="Selim KAYA" userId="4792934bcf078689" providerId="LiveId" clId="{53248983-6B2A-4E53-A3F8-5B78778F86E8}" dt="2022-11-17T21:53:35.076" v="279" actId="14100"/>
          <ac:picMkLst>
            <pc:docMk/>
            <pc:sldMk cId="471136382" sldId="269"/>
            <ac:picMk id="4098" creationId="{53E5EFD9-C3CB-45C6-9973-9107AAB9F506}"/>
          </ac:picMkLst>
        </pc:picChg>
        <pc:picChg chg="add">
          <ac:chgData name="Selim KAYA" userId="4792934bcf078689" providerId="LiveId" clId="{53248983-6B2A-4E53-A3F8-5B78778F86E8}" dt="2022-11-17T21:49:16.259" v="248"/>
          <ac:picMkLst>
            <pc:docMk/>
            <pc:sldMk cId="471136382" sldId="269"/>
            <ac:picMk id="4100" creationId="{ADB4E923-8264-4A0B-93DD-7ED03DAE54C2}"/>
          </ac:picMkLst>
        </pc:picChg>
      </pc:sldChg>
      <pc:sldChg chg="addSp delSp modSp mod">
        <pc:chgData name="Selim KAYA" userId="4792934bcf078689" providerId="LiveId" clId="{53248983-6B2A-4E53-A3F8-5B78778F86E8}" dt="2022-11-17T21:59:23.660" v="328" actId="478"/>
        <pc:sldMkLst>
          <pc:docMk/>
          <pc:sldMk cId="3421822190" sldId="270"/>
        </pc:sldMkLst>
        <pc:spChg chg="add mod">
          <ac:chgData name="Selim KAYA" userId="4792934bcf078689" providerId="LiveId" clId="{53248983-6B2A-4E53-A3F8-5B78778F86E8}" dt="2022-11-17T21:58:50.714" v="322" actId="1076"/>
          <ac:spMkLst>
            <pc:docMk/>
            <pc:sldMk cId="3421822190" sldId="270"/>
            <ac:spMk id="2" creationId="{2FFBCC72-EBA9-4E25-92CE-93D65A15AF3B}"/>
          </ac:spMkLst>
        </pc:spChg>
        <pc:spChg chg="add mod">
          <ac:chgData name="Selim KAYA" userId="4792934bcf078689" providerId="LiveId" clId="{53248983-6B2A-4E53-A3F8-5B78778F86E8}" dt="2022-11-17T21:56:31.080" v="298" actId="207"/>
          <ac:spMkLst>
            <pc:docMk/>
            <pc:sldMk cId="3421822190" sldId="270"/>
            <ac:spMk id="10" creationId="{715A4010-F150-4252-A6CA-024FC72F19DD}"/>
          </ac:spMkLst>
        </pc:spChg>
        <pc:picChg chg="add mod">
          <ac:chgData name="Selim KAYA" userId="4792934bcf078689" providerId="LiveId" clId="{53248983-6B2A-4E53-A3F8-5B78778F86E8}" dt="2022-11-17T21:59:09.152" v="327" actId="1035"/>
          <ac:picMkLst>
            <pc:docMk/>
            <pc:sldMk cId="3421822190" sldId="270"/>
            <ac:picMk id="6" creationId="{9096CBC5-143D-49AA-8819-2FF7F7B2384A}"/>
          </ac:picMkLst>
        </pc:picChg>
        <pc:picChg chg="add mod">
          <ac:chgData name="Selim KAYA" userId="4792934bcf078689" providerId="LiveId" clId="{53248983-6B2A-4E53-A3F8-5B78778F86E8}" dt="2022-11-17T21:58:43.567" v="321" actId="1076"/>
          <ac:picMkLst>
            <pc:docMk/>
            <pc:sldMk cId="3421822190" sldId="270"/>
            <ac:picMk id="5122" creationId="{A66113D8-521E-4FE1-864C-A0455A65E82A}"/>
          </ac:picMkLst>
        </pc:picChg>
        <pc:picChg chg="add del">
          <ac:chgData name="Selim KAYA" userId="4792934bcf078689" providerId="LiveId" clId="{53248983-6B2A-4E53-A3F8-5B78778F86E8}" dt="2022-11-17T21:59:23.660" v="328" actId="478"/>
          <ac:picMkLst>
            <pc:docMk/>
            <pc:sldMk cId="3421822190" sldId="270"/>
            <ac:picMk id="5124" creationId="{E7AB7AF8-27C4-45EC-84DF-90FD02E7285C}"/>
          </ac:picMkLst>
        </pc:picChg>
      </pc:sldChg>
      <pc:sldChg chg="addSp delSp modSp mod">
        <pc:chgData name="Selim KAYA" userId="4792934bcf078689" providerId="LiveId" clId="{53248983-6B2A-4E53-A3F8-5B78778F86E8}" dt="2022-11-17T22:04:01.972" v="347" actId="2711"/>
        <pc:sldMkLst>
          <pc:docMk/>
          <pc:sldMk cId="1786400001" sldId="271"/>
        </pc:sldMkLst>
        <pc:spChg chg="add del">
          <ac:chgData name="Selim KAYA" userId="4792934bcf078689" providerId="LiveId" clId="{53248983-6B2A-4E53-A3F8-5B78778F86E8}" dt="2022-11-17T22:03:11.630" v="340"/>
          <ac:spMkLst>
            <pc:docMk/>
            <pc:sldMk cId="1786400001" sldId="271"/>
            <ac:spMk id="3" creationId="{A9FD8918-0F8D-4BFA-A73F-B025B0B2A829}"/>
          </ac:spMkLst>
        </pc:spChg>
        <pc:spChg chg="add mod">
          <ac:chgData name="Selim KAYA" userId="4792934bcf078689" providerId="LiveId" clId="{53248983-6B2A-4E53-A3F8-5B78778F86E8}" dt="2022-11-17T22:04:01.972" v="347" actId="2711"/>
          <ac:spMkLst>
            <pc:docMk/>
            <pc:sldMk cId="1786400001" sldId="271"/>
            <ac:spMk id="7" creationId="{F80BBB5C-FB35-456C-8F31-17B0A5DCE4B5}"/>
          </ac:spMkLst>
        </pc:spChg>
        <pc:picChg chg="add mod">
          <ac:chgData name="Selim KAYA" userId="4792934bcf078689" providerId="LiveId" clId="{53248983-6B2A-4E53-A3F8-5B78778F86E8}" dt="2022-11-17T22:01:23.170" v="333" actId="1076"/>
          <ac:picMkLst>
            <pc:docMk/>
            <pc:sldMk cId="1786400001" sldId="271"/>
            <ac:picMk id="6146" creationId="{EA03D7C5-B32B-4CCA-B0ED-C7BD2B4B79BE}"/>
          </ac:picMkLst>
        </pc:picChg>
        <pc:picChg chg="add del">
          <ac:chgData name="Selim KAYA" userId="4792934bcf078689" providerId="LiveId" clId="{53248983-6B2A-4E53-A3F8-5B78778F86E8}" dt="2022-11-17T22:03:11.630" v="340"/>
          <ac:picMkLst>
            <pc:docMk/>
            <pc:sldMk cId="1786400001" sldId="271"/>
            <ac:picMk id="6148" creationId="{DD883868-9249-4B06-8B00-AE078E062CB2}"/>
          </ac:picMkLst>
        </pc:picChg>
      </pc:sldChg>
      <pc:sldChg chg="addSp delSp modSp mod">
        <pc:chgData name="Selim KAYA" userId="4792934bcf078689" providerId="LiveId" clId="{53248983-6B2A-4E53-A3F8-5B78778F86E8}" dt="2022-11-17T22:08:26.170" v="377" actId="1076"/>
        <pc:sldMkLst>
          <pc:docMk/>
          <pc:sldMk cId="2125467267" sldId="272"/>
        </pc:sldMkLst>
        <pc:spChg chg="add del mod">
          <ac:chgData name="Selim KAYA" userId="4792934bcf078689" providerId="LiveId" clId="{53248983-6B2A-4E53-A3F8-5B78778F86E8}" dt="2022-11-17T22:04:01.302" v="346"/>
          <ac:spMkLst>
            <pc:docMk/>
            <pc:sldMk cId="2125467267" sldId="272"/>
            <ac:spMk id="2" creationId="{8729961C-8797-41DC-8A38-455602D14FAB}"/>
          </ac:spMkLst>
        </pc:spChg>
        <pc:spChg chg="add mod">
          <ac:chgData name="Selim KAYA" userId="4792934bcf078689" providerId="LiveId" clId="{53248983-6B2A-4E53-A3F8-5B78778F86E8}" dt="2022-11-17T22:08:19.854" v="376" actId="14100"/>
          <ac:spMkLst>
            <pc:docMk/>
            <pc:sldMk cId="2125467267" sldId="272"/>
            <ac:spMk id="3" creationId="{82727FC6-A319-4720-B16B-17B375318849}"/>
          </ac:spMkLst>
        </pc:spChg>
        <pc:spChg chg="add mod">
          <ac:chgData name="Selim KAYA" userId="4792934bcf078689" providerId="LiveId" clId="{53248983-6B2A-4E53-A3F8-5B78778F86E8}" dt="2022-11-17T22:08:12.950" v="375" actId="14100"/>
          <ac:spMkLst>
            <pc:docMk/>
            <pc:sldMk cId="2125467267" sldId="272"/>
            <ac:spMk id="11" creationId="{B6BB4D3B-D1DD-4522-A9C7-F1CCD338E0E0}"/>
          </ac:spMkLst>
        </pc:spChg>
        <pc:picChg chg="add del">
          <ac:chgData name="Selim KAYA" userId="4792934bcf078689" providerId="LiveId" clId="{53248983-6B2A-4E53-A3F8-5B78778F86E8}" dt="2022-11-17T22:04:01.302" v="346"/>
          <ac:picMkLst>
            <pc:docMk/>
            <pc:sldMk cId="2125467267" sldId="272"/>
            <ac:picMk id="7170" creationId="{5498D834-3657-45A5-ADCC-83D6C461E030}"/>
          </ac:picMkLst>
        </pc:picChg>
        <pc:picChg chg="add">
          <ac:chgData name="Selim KAYA" userId="4792934bcf078689" providerId="LiveId" clId="{53248983-6B2A-4E53-A3F8-5B78778F86E8}" dt="2022-11-17T22:04:18.785" v="348"/>
          <ac:picMkLst>
            <pc:docMk/>
            <pc:sldMk cId="2125467267" sldId="272"/>
            <ac:picMk id="7172" creationId="{F03ACC66-2BAC-4C60-A2E7-658AD440EFF7}"/>
          </ac:picMkLst>
        </pc:picChg>
        <pc:picChg chg="add mod">
          <ac:chgData name="Selim KAYA" userId="4792934bcf078689" providerId="LiveId" clId="{53248983-6B2A-4E53-A3F8-5B78778F86E8}" dt="2022-11-17T22:08:26.170" v="377" actId="1076"/>
          <ac:picMkLst>
            <pc:docMk/>
            <pc:sldMk cId="2125467267" sldId="272"/>
            <ac:picMk id="7174" creationId="{1837A91B-BE5C-4A0A-8C51-9EDEE8DF2D43}"/>
          </ac:picMkLst>
        </pc:picChg>
      </pc:sldChg>
      <pc:sldChg chg="addSp modSp mod">
        <pc:chgData name="Selim KAYA" userId="4792934bcf078689" providerId="LiveId" clId="{53248983-6B2A-4E53-A3F8-5B78778F86E8}" dt="2022-11-17T22:11:09.845" v="398" actId="14100"/>
        <pc:sldMkLst>
          <pc:docMk/>
          <pc:sldMk cId="3799815785" sldId="273"/>
        </pc:sldMkLst>
        <pc:spChg chg="add mod">
          <ac:chgData name="Selim KAYA" userId="4792934bcf078689" providerId="LiveId" clId="{53248983-6B2A-4E53-A3F8-5B78778F86E8}" dt="2022-11-17T22:09:07.900" v="379" actId="21"/>
          <ac:spMkLst>
            <pc:docMk/>
            <pc:sldMk cId="3799815785" sldId="273"/>
            <ac:spMk id="2" creationId="{1CEC4D6E-ACB0-4551-9A7B-DB1B7754937C}"/>
          </ac:spMkLst>
        </pc:spChg>
        <pc:spChg chg="add mod">
          <ac:chgData name="Selim KAYA" userId="4792934bcf078689" providerId="LiveId" clId="{53248983-6B2A-4E53-A3F8-5B78778F86E8}" dt="2022-11-17T22:10:54.400" v="396" actId="1076"/>
          <ac:spMkLst>
            <pc:docMk/>
            <pc:sldMk cId="3799815785" sldId="273"/>
            <ac:spMk id="10" creationId="{98089B4E-116B-485D-8F10-A598E5FECF39}"/>
          </ac:spMkLst>
        </pc:spChg>
        <pc:picChg chg="add mod">
          <ac:chgData name="Selim KAYA" userId="4792934bcf078689" providerId="LiveId" clId="{53248983-6B2A-4E53-A3F8-5B78778F86E8}" dt="2022-11-17T22:11:09.845" v="398" actId="14100"/>
          <ac:picMkLst>
            <pc:docMk/>
            <pc:sldMk cId="3799815785" sldId="273"/>
            <ac:picMk id="8194" creationId="{301A1F9A-ACC0-4FE6-97CE-A0C83E0ACB18}"/>
          </ac:picMkLst>
        </pc:picChg>
      </pc:sldChg>
      <pc:sldChg chg="addSp modSp mod">
        <pc:chgData name="Selim KAYA" userId="4792934bcf078689" providerId="LiveId" clId="{53248983-6B2A-4E53-A3F8-5B78778F86E8}" dt="2022-11-17T22:16:50.840" v="459" actId="207"/>
        <pc:sldMkLst>
          <pc:docMk/>
          <pc:sldMk cId="1321896196" sldId="274"/>
        </pc:sldMkLst>
        <pc:spChg chg="add mod">
          <ac:chgData name="Selim KAYA" userId="4792934bcf078689" providerId="LiveId" clId="{53248983-6B2A-4E53-A3F8-5B78778F86E8}" dt="2022-11-17T22:16:50.840" v="459" actId="207"/>
          <ac:spMkLst>
            <pc:docMk/>
            <pc:sldMk cId="1321896196" sldId="274"/>
            <ac:spMk id="6" creationId="{5898025B-CEFD-4613-AA13-47C6B21A1B9C}"/>
          </ac:spMkLst>
        </pc:spChg>
      </pc:sldChg>
      <pc:sldChg chg="addSp modSp mod">
        <pc:chgData name="Selim KAYA" userId="4792934bcf078689" providerId="LiveId" clId="{53248983-6B2A-4E53-A3F8-5B78778F86E8}" dt="2022-11-17T22:22:04.130" v="514" actId="21"/>
        <pc:sldMkLst>
          <pc:docMk/>
          <pc:sldMk cId="1255934161" sldId="275"/>
        </pc:sldMkLst>
        <pc:spChg chg="add mod">
          <ac:chgData name="Selim KAYA" userId="4792934bcf078689" providerId="LiveId" clId="{53248983-6B2A-4E53-A3F8-5B78778F86E8}" dt="2022-11-17T22:22:04.130" v="514" actId="21"/>
          <ac:spMkLst>
            <pc:docMk/>
            <pc:sldMk cId="1255934161" sldId="275"/>
            <ac:spMk id="6" creationId="{6278A698-50FF-428D-8C56-BBE55E5EF9E2}"/>
          </ac:spMkLst>
        </pc:spChg>
      </pc:sldChg>
      <pc:sldChg chg="addSp delSp modSp mod">
        <pc:chgData name="Selim KAYA" userId="4792934bcf078689" providerId="LiveId" clId="{53248983-6B2A-4E53-A3F8-5B78778F86E8}" dt="2022-11-17T22:26:30.370" v="573" actId="6549"/>
        <pc:sldMkLst>
          <pc:docMk/>
          <pc:sldMk cId="2912519055" sldId="276"/>
        </pc:sldMkLst>
        <pc:spChg chg="add del">
          <ac:chgData name="Selim KAYA" userId="4792934bcf078689" providerId="LiveId" clId="{53248983-6B2A-4E53-A3F8-5B78778F86E8}" dt="2022-11-17T22:21:52.690" v="513"/>
          <ac:spMkLst>
            <pc:docMk/>
            <pc:sldMk cId="2912519055" sldId="276"/>
            <ac:spMk id="2" creationId="{8ADBE3C0-714D-4B7E-9087-B90A20EF7CF5}"/>
          </ac:spMkLst>
        </pc:spChg>
        <pc:spChg chg="add mod">
          <ac:chgData name="Selim KAYA" userId="4792934bcf078689" providerId="LiveId" clId="{53248983-6B2A-4E53-A3F8-5B78778F86E8}" dt="2022-11-17T22:25:01.530" v="568" actId="5793"/>
          <ac:spMkLst>
            <pc:docMk/>
            <pc:sldMk cId="2912519055" sldId="276"/>
            <ac:spMk id="4" creationId="{90045A36-C965-4937-89C1-9438CD079044}"/>
          </ac:spMkLst>
        </pc:spChg>
        <pc:spChg chg="add mod">
          <ac:chgData name="Selim KAYA" userId="4792934bcf078689" providerId="LiveId" clId="{53248983-6B2A-4E53-A3F8-5B78778F86E8}" dt="2022-11-17T22:26:30.370" v="573" actId="6549"/>
          <ac:spMkLst>
            <pc:docMk/>
            <pc:sldMk cId="2912519055" sldId="276"/>
            <ac:spMk id="10" creationId="{3A3AC25B-632C-4563-988B-47C24C1C4338}"/>
          </ac:spMkLst>
        </pc:spChg>
        <pc:picChg chg="add del">
          <ac:chgData name="Selim KAYA" userId="4792934bcf078689" providerId="LiveId" clId="{53248983-6B2A-4E53-A3F8-5B78778F86E8}" dt="2022-11-17T22:21:52.690" v="513"/>
          <ac:picMkLst>
            <pc:docMk/>
            <pc:sldMk cId="2912519055" sldId="276"/>
            <ac:picMk id="9218" creationId="{9452A6A4-7DEC-407D-A5E1-EBE956F65040}"/>
          </ac:picMkLst>
        </pc:picChg>
        <pc:picChg chg="add del">
          <ac:chgData name="Selim KAYA" userId="4792934bcf078689" providerId="LiveId" clId="{53248983-6B2A-4E53-A3F8-5B78778F86E8}" dt="2022-11-17T22:21:52.690" v="513"/>
          <ac:picMkLst>
            <pc:docMk/>
            <pc:sldMk cId="2912519055" sldId="276"/>
            <ac:picMk id="9219" creationId="{3AC63EE5-251D-431E-A545-D8CA3262AAB8}"/>
          </ac:picMkLst>
        </pc:picChg>
        <pc:picChg chg="add mod">
          <ac:chgData name="Selim KAYA" userId="4792934bcf078689" providerId="LiveId" clId="{53248983-6B2A-4E53-A3F8-5B78778F86E8}" dt="2022-11-17T22:25:49.700" v="570" actId="1076"/>
          <ac:picMkLst>
            <pc:docMk/>
            <pc:sldMk cId="2912519055" sldId="276"/>
            <ac:picMk id="9221" creationId="{DD1A16F2-223B-41AC-A6C1-30FBEAC97276}"/>
          </ac:picMkLst>
        </pc:picChg>
        <pc:picChg chg="add mod">
          <ac:chgData name="Selim KAYA" userId="4792934bcf078689" providerId="LiveId" clId="{53248983-6B2A-4E53-A3F8-5B78778F86E8}" dt="2022-11-17T22:25:41.210" v="569" actId="1076"/>
          <ac:picMkLst>
            <pc:docMk/>
            <pc:sldMk cId="2912519055" sldId="276"/>
            <ac:picMk id="9222" creationId="{B1A72331-2F1C-4F27-8670-FFD761686777}"/>
          </ac:picMkLst>
        </pc:picChg>
      </pc:sldChg>
      <pc:sldChg chg="addSp modSp mod">
        <pc:chgData name="Selim KAYA" userId="4792934bcf078689" providerId="LiveId" clId="{53248983-6B2A-4E53-A3F8-5B78778F86E8}" dt="2022-11-17T22:29:51.412" v="597" actId="1076"/>
        <pc:sldMkLst>
          <pc:docMk/>
          <pc:sldMk cId="3637564670" sldId="277"/>
        </pc:sldMkLst>
        <pc:spChg chg="add mod">
          <ac:chgData name="Selim KAYA" userId="4792934bcf078689" providerId="LiveId" clId="{53248983-6B2A-4E53-A3F8-5B78778F86E8}" dt="2022-11-17T22:29:20.430" v="595" actId="255"/>
          <ac:spMkLst>
            <pc:docMk/>
            <pc:sldMk cId="3637564670" sldId="277"/>
            <ac:spMk id="2" creationId="{ABCCD133-F801-4D22-ABE0-940C0D2C95A8}"/>
          </ac:spMkLst>
        </pc:spChg>
        <pc:picChg chg="add mod">
          <ac:chgData name="Selim KAYA" userId="4792934bcf078689" providerId="LiveId" clId="{53248983-6B2A-4E53-A3F8-5B78778F86E8}" dt="2022-11-17T22:29:51.412" v="597" actId="1076"/>
          <ac:picMkLst>
            <pc:docMk/>
            <pc:sldMk cId="3637564670" sldId="277"/>
            <ac:picMk id="10242" creationId="{C1330EFE-C376-4A91-A8D6-25456D93E2D3}"/>
          </ac:picMkLst>
        </pc:pic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9655-3175-4E08-9C7A-6EBBE3428FED}" type="datetimeFigureOut">
              <a:rPr lang="tr-TR" smtClean="0"/>
              <a:t>22.11.2022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378D7-7BC4-44F3-9465-C1EA088F3A8B}" type="slidenum">
              <a:rPr lang="tr-TR" smtClean="0"/>
              <a:t>‹#›</a:t>
            </a:fld>
            <a:endParaRPr lang="tr-TR"/>
          </a:p>
        </p:txBody>
      </p:sp>
    </p:spTree>
    <p:extLst>
      <p:ext uri="{BB962C8B-B14F-4D97-AF65-F5344CB8AC3E}">
        <p14:creationId xmlns:p14="http://schemas.microsoft.com/office/powerpoint/2010/main" val="129294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80.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81.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8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Mali Yönetim Sistemi Kullanıcı</a:t>
            </a:r>
            <a:r>
              <a:rPr lang="tr-TR" baseline="0" smtClean="0"/>
              <a:t> Kılavuzu ( </a:t>
            </a:r>
            <a:r>
              <a:rPr lang="tr-TR" smtClean="0"/>
              <a:t>Selim KAYA – Hayriye ŞENGÜL)</a:t>
            </a:r>
            <a:endParaRPr lang="tr-TR"/>
          </a:p>
        </p:txBody>
      </p:sp>
      <p:sp>
        <p:nvSpPr>
          <p:cNvPr id="4" name="Slayt Numarası Yer Tutucusu 3"/>
          <p:cNvSpPr>
            <a:spLocks noGrp="1"/>
          </p:cNvSpPr>
          <p:nvPr>
            <p:ph type="sldNum" sz="quarter" idx="10"/>
          </p:nvPr>
        </p:nvSpPr>
        <p:spPr/>
        <p:txBody>
          <a:bodyPr/>
          <a:lstStyle/>
          <a:p>
            <a:fld id="{A6D378D7-7BC4-44F3-9465-C1EA088F3A8B}" type="slidenum">
              <a:rPr lang="tr-TR" smtClean="0"/>
              <a:t>1</a:t>
            </a:fld>
            <a:endParaRPr lang="tr-TR"/>
          </a:p>
        </p:txBody>
      </p:sp>
    </p:spTree>
    <p:extLst>
      <p:ext uri="{BB962C8B-B14F-4D97-AF65-F5344CB8AC3E}">
        <p14:creationId xmlns:p14="http://schemas.microsoft.com/office/powerpoint/2010/main" val="28424476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12</a:t>
            </a:fld>
            <a:endParaRPr lang="tr-TR"/>
          </a:p>
        </p:txBody>
      </p:sp>
    </p:spTree>
    <p:extLst>
      <p:ext uri="{BB962C8B-B14F-4D97-AF65-F5344CB8AC3E}">
        <p14:creationId xmlns:p14="http://schemas.microsoft.com/office/powerpoint/2010/main" val="347628055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13</a:t>
            </a:fld>
            <a:endParaRPr lang="tr-TR"/>
          </a:p>
        </p:txBody>
      </p:sp>
    </p:spTree>
    <p:extLst>
      <p:ext uri="{BB962C8B-B14F-4D97-AF65-F5344CB8AC3E}">
        <p14:creationId xmlns:p14="http://schemas.microsoft.com/office/powerpoint/2010/main" val="296543302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14</a:t>
            </a:fld>
            <a:endParaRPr lang="tr-TR"/>
          </a:p>
        </p:txBody>
      </p:sp>
    </p:spTree>
    <p:extLst>
      <p:ext uri="{BB962C8B-B14F-4D97-AF65-F5344CB8AC3E}">
        <p14:creationId xmlns:p14="http://schemas.microsoft.com/office/powerpoint/2010/main" val="143857021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15</a:t>
            </a:fld>
            <a:endParaRPr lang="tr-TR"/>
          </a:p>
        </p:txBody>
      </p:sp>
    </p:spTree>
    <p:extLst>
      <p:ext uri="{BB962C8B-B14F-4D97-AF65-F5344CB8AC3E}">
        <p14:creationId xmlns:p14="http://schemas.microsoft.com/office/powerpoint/2010/main" val="20933695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17</a:t>
            </a:fld>
            <a:endParaRPr lang="tr-TR"/>
          </a:p>
        </p:txBody>
      </p:sp>
    </p:spTree>
    <p:extLst>
      <p:ext uri="{BB962C8B-B14F-4D97-AF65-F5344CB8AC3E}">
        <p14:creationId xmlns:p14="http://schemas.microsoft.com/office/powerpoint/2010/main" val="375333462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28</a:t>
            </a:fld>
            <a:endParaRPr lang="tr-TR"/>
          </a:p>
        </p:txBody>
      </p:sp>
    </p:spTree>
    <p:extLst>
      <p:ext uri="{BB962C8B-B14F-4D97-AF65-F5344CB8AC3E}">
        <p14:creationId xmlns:p14="http://schemas.microsoft.com/office/powerpoint/2010/main" val="19909025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30</a:t>
            </a:fld>
            <a:endParaRPr lang="tr-TR"/>
          </a:p>
        </p:txBody>
      </p:sp>
    </p:spTree>
    <p:extLst>
      <p:ext uri="{BB962C8B-B14F-4D97-AF65-F5344CB8AC3E}">
        <p14:creationId xmlns:p14="http://schemas.microsoft.com/office/powerpoint/2010/main" val="101911855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53</a:t>
            </a:fld>
            <a:endParaRPr lang="tr-TR"/>
          </a:p>
        </p:txBody>
      </p:sp>
    </p:spTree>
    <p:extLst>
      <p:ext uri="{BB962C8B-B14F-4D97-AF65-F5344CB8AC3E}">
        <p14:creationId xmlns:p14="http://schemas.microsoft.com/office/powerpoint/2010/main" val="13274723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54</a:t>
            </a:fld>
            <a:endParaRPr lang="tr-TR"/>
          </a:p>
        </p:txBody>
      </p:sp>
    </p:spTree>
    <p:extLst>
      <p:ext uri="{BB962C8B-B14F-4D97-AF65-F5344CB8AC3E}">
        <p14:creationId xmlns:p14="http://schemas.microsoft.com/office/powerpoint/2010/main" val="11298894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66</a:t>
            </a:fld>
            <a:endParaRPr lang="tr-TR"/>
          </a:p>
        </p:txBody>
      </p:sp>
    </p:spTree>
    <p:extLst>
      <p:ext uri="{BB962C8B-B14F-4D97-AF65-F5344CB8AC3E}">
        <p14:creationId xmlns:p14="http://schemas.microsoft.com/office/powerpoint/2010/main" val="39793369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a:p>
            <a:endParaRPr lang="tr-TR"/>
          </a:p>
        </p:txBody>
      </p:sp>
      <p:sp>
        <p:nvSpPr>
          <p:cNvPr id="4" name="Slayt Numarası Yer Tutucusu 3"/>
          <p:cNvSpPr>
            <a:spLocks noGrp="1"/>
          </p:cNvSpPr>
          <p:nvPr>
            <p:ph type="sldNum" sz="quarter" idx="10"/>
          </p:nvPr>
        </p:nvSpPr>
        <p:spPr/>
        <p:txBody>
          <a:bodyPr/>
          <a:lstStyle/>
          <a:p>
            <a:fld id="{A6D378D7-7BC4-44F3-9465-C1EA088F3A8B}" type="slidenum">
              <a:rPr lang="tr-TR" smtClean="0"/>
              <a:t>2</a:t>
            </a:fld>
            <a:endParaRPr lang="tr-TR"/>
          </a:p>
        </p:txBody>
      </p:sp>
    </p:spTree>
    <p:extLst>
      <p:ext uri="{BB962C8B-B14F-4D97-AF65-F5344CB8AC3E}">
        <p14:creationId xmlns:p14="http://schemas.microsoft.com/office/powerpoint/2010/main" val="29487300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67</a:t>
            </a:fld>
            <a:endParaRPr lang="tr-TR"/>
          </a:p>
        </p:txBody>
      </p:sp>
    </p:spTree>
    <p:extLst>
      <p:ext uri="{BB962C8B-B14F-4D97-AF65-F5344CB8AC3E}">
        <p14:creationId xmlns:p14="http://schemas.microsoft.com/office/powerpoint/2010/main" val="115263515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a:p>
            <a:endParaRPr lang="tr-TR"/>
          </a:p>
        </p:txBody>
      </p:sp>
      <p:sp>
        <p:nvSpPr>
          <p:cNvPr id="4" name="Slayt Numarası Yer Tutucusu 3"/>
          <p:cNvSpPr>
            <a:spLocks noGrp="1"/>
          </p:cNvSpPr>
          <p:nvPr>
            <p:ph type="sldNum" sz="quarter" idx="5"/>
          </p:nvPr>
        </p:nvSpPr>
        <p:spPr/>
        <p:txBody>
          <a:bodyPr/>
          <a:lstStyle/>
          <a:p>
            <a:fld id="{A6D378D7-7BC4-44F3-9465-C1EA088F3A8B}" type="slidenum">
              <a:rPr lang="tr-TR" smtClean="0"/>
              <a:t>80</a:t>
            </a:fld>
            <a:endParaRPr lang="tr-TR"/>
          </a:p>
        </p:txBody>
      </p:sp>
    </p:spTree>
    <p:extLst>
      <p:ext uri="{BB962C8B-B14F-4D97-AF65-F5344CB8AC3E}">
        <p14:creationId xmlns:p14="http://schemas.microsoft.com/office/powerpoint/2010/main" val="7884496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81</a:t>
            </a:fld>
            <a:endParaRPr lang="tr-TR"/>
          </a:p>
        </p:txBody>
      </p:sp>
    </p:spTree>
    <p:extLst>
      <p:ext uri="{BB962C8B-B14F-4D97-AF65-F5344CB8AC3E}">
        <p14:creationId xmlns:p14="http://schemas.microsoft.com/office/powerpoint/2010/main" val="281322716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82</a:t>
            </a:fld>
            <a:endParaRPr lang="tr-TR"/>
          </a:p>
        </p:txBody>
      </p:sp>
    </p:spTree>
    <p:extLst>
      <p:ext uri="{BB962C8B-B14F-4D97-AF65-F5344CB8AC3E}">
        <p14:creationId xmlns:p14="http://schemas.microsoft.com/office/powerpoint/2010/main" val="37029177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3</a:t>
            </a:fld>
            <a:endParaRPr lang="tr-TR"/>
          </a:p>
        </p:txBody>
      </p:sp>
    </p:spTree>
    <p:extLst>
      <p:ext uri="{BB962C8B-B14F-4D97-AF65-F5344CB8AC3E}">
        <p14:creationId xmlns:p14="http://schemas.microsoft.com/office/powerpoint/2010/main" val="191945939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4</a:t>
            </a:fld>
            <a:endParaRPr lang="tr-TR"/>
          </a:p>
        </p:txBody>
      </p:sp>
    </p:spTree>
    <p:extLst>
      <p:ext uri="{BB962C8B-B14F-4D97-AF65-F5344CB8AC3E}">
        <p14:creationId xmlns:p14="http://schemas.microsoft.com/office/powerpoint/2010/main" val="41569442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5</a:t>
            </a:fld>
            <a:endParaRPr lang="tr-TR"/>
          </a:p>
        </p:txBody>
      </p:sp>
    </p:spTree>
    <p:extLst>
      <p:ext uri="{BB962C8B-B14F-4D97-AF65-F5344CB8AC3E}">
        <p14:creationId xmlns:p14="http://schemas.microsoft.com/office/powerpoint/2010/main" val="13284787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6</a:t>
            </a:fld>
            <a:endParaRPr lang="tr-TR"/>
          </a:p>
        </p:txBody>
      </p:sp>
    </p:spTree>
    <p:extLst>
      <p:ext uri="{BB962C8B-B14F-4D97-AF65-F5344CB8AC3E}">
        <p14:creationId xmlns:p14="http://schemas.microsoft.com/office/powerpoint/2010/main" val="13089111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p>
        </p:txBody>
      </p:sp>
      <p:sp>
        <p:nvSpPr>
          <p:cNvPr id="4" name="Slayt Numarası Yer Tutucusu 3"/>
          <p:cNvSpPr>
            <a:spLocks noGrp="1"/>
          </p:cNvSpPr>
          <p:nvPr>
            <p:ph type="sldNum" sz="quarter" idx="10"/>
          </p:nvPr>
        </p:nvSpPr>
        <p:spPr/>
        <p:txBody>
          <a:bodyPr/>
          <a:lstStyle/>
          <a:p>
            <a:fld id="{A6D378D7-7BC4-44F3-9465-C1EA088F3A8B}" type="slidenum">
              <a:rPr lang="tr-TR" smtClean="0"/>
              <a:t>7</a:t>
            </a:fld>
            <a:endParaRPr lang="tr-TR"/>
          </a:p>
        </p:txBody>
      </p:sp>
    </p:spTree>
    <p:extLst>
      <p:ext uri="{BB962C8B-B14F-4D97-AF65-F5344CB8AC3E}">
        <p14:creationId xmlns:p14="http://schemas.microsoft.com/office/powerpoint/2010/main" val="27455841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10</a:t>
            </a:fld>
            <a:endParaRPr lang="tr-TR"/>
          </a:p>
        </p:txBody>
      </p:sp>
    </p:spTree>
    <p:extLst>
      <p:ext uri="{BB962C8B-B14F-4D97-AF65-F5344CB8AC3E}">
        <p14:creationId xmlns:p14="http://schemas.microsoft.com/office/powerpoint/2010/main" val="22228399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mtClean="0"/>
              <a:t>Mali Yönetim Sistemi Kullanıcı</a:t>
            </a:r>
            <a:r>
              <a:rPr lang="tr-TR" baseline="0" smtClean="0"/>
              <a:t> Kılavuzu ( </a:t>
            </a:r>
            <a:r>
              <a:rPr lang="tr-TR" smtClean="0"/>
              <a:t>Selim KAYA – Hayriye ŞENGÜL)</a:t>
            </a:r>
            <a:endParaRPr lang="tr-TR" smtClean="0"/>
          </a:p>
        </p:txBody>
      </p:sp>
      <p:sp>
        <p:nvSpPr>
          <p:cNvPr id="4" name="Slayt Numarası Yer Tutucusu 3"/>
          <p:cNvSpPr>
            <a:spLocks noGrp="1"/>
          </p:cNvSpPr>
          <p:nvPr>
            <p:ph type="sldNum" sz="quarter" idx="10"/>
          </p:nvPr>
        </p:nvSpPr>
        <p:spPr/>
        <p:txBody>
          <a:bodyPr/>
          <a:lstStyle/>
          <a:p>
            <a:fld id="{A6D378D7-7BC4-44F3-9465-C1EA088F3A8B}" type="slidenum">
              <a:rPr lang="tr-TR" smtClean="0"/>
              <a:t>11</a:t>
            </a:fld>
            <a:endParaRPr lang="tr-TR"/>
          </a:p>
        </p:txBody>
      </p:sp>
    </p:spTree>
    <p:extLst>
      <p:ext uri="{BB962C8B-B14F-4D97-AF65-F5344CB8AC3E}">
        <p14:creationId xmlns:p14="http://schemas.microsoft.com/office/powerpoint/2010/main" val="388339809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Başlık Slaydı">
    <p:spTree>
      <p:nvGrpSpPr>
        <p:cNvPr id="1" name=""/>
        <p:cNvGrpSpPr/>
        <p:nvPr/>
      </p:nvGrpSpPr>
      <p:grpSpPr>
        <a:xfrm>
          <a:off x="0" y="0"/>
          <a:ext cx="0" cy="0"/>
        </a:xfrm>
      </p:grpSpPr>
      <p:pic>
        <p:nvPicPr>
          <p:cNvPr id="66" name="Picture 2" descr="\\DROBO-FS\QuickDrops\JB\PPTX NG\Droplets\LightingOverlay.png"/>
          <p:cNvPicPr>
            <a:picLocks noChangeAspect="1" noChangeArrowheads="1"/>
          </p:cNvPicPr>
          <p:nvPr/>
        </p:nvPicPr>
        <p:blipFill>
          <a:blip r:embed="rId1">
            <a:alphaModFix amt="3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Ext cx="2305051" cy="6858001"/>
          </a:xfrm>
          <a:gradFill flip="none" rotWithShape="1">
            <a:gsLst>
              <a:gs pos="0">
                <a:schemeClr val="tx2"/>
              </a:gs>
              <a:gs pos="100000">
                <a:schemeClr val="tx2">
                  <a:lumMod val="50000"/>
                </a:schemeClr>
              </a:gs>
            </a:gsLst>
            <a:lin ang="5400000" scaled="0"/>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13" name="Freeform 6"/>
            <p:cNvSpPr>
              <a:spLocks noEditPoints="1"/>
            </p:cNvSpPr>
            <p:nvPr/>
          </p:nvSpPr>
          <p:spPr bwMode="auto">
            <a:xfrm>
              <a:off x="1128713"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4" name="Freeform 7"/>
            <p:cNvSpPr>
              <a:spLocks noEditPoints="1"/>
            </p:cNvSpPr>
            <p:nvPr/>
          </p:nvSpPr>
          <p:spPr bwMode="auto">
            <a:xfrm>
              <a:off x="1123950"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16" name="Freeform 9"/>
            <p:cNvSpPr>
              <a:spLocks noEditPoints="1"/>
            </p:cNvSpPr>
            <p:nvPr/>
          </p:nvSpPr>
          <p:spPr bwMode="auto">
            <a:xfrm>
              <a:off x="333375"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7" name="Freeform 10"/>
            <p:cNvSpPr/>
            <p:nvPr/>
          </p:nvSpPr>
          <p:spPr bwMode="auto">
            <a:xfrm>
              <a:off x="190500" y="9525"/>
              <a:ext cx="152400" cy="908050"/>
            </a:xfrm>
            <a:custGeom>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8" name="Freeform 11"/>
            <p:cNvSpPr/>
            <p:nvPr/>
          </p:nvSpPr>
          <p:spPr bwMode="auto">
            <a:xfrm>
              <a:off x="1290638" y="14288"/>
              <a:ext cx="376238" cy="1801813"/>
            </a:xfrm>
            <a:custGeom>
              <a:rect l="0" t="0" r="r" b="b"/>
              <a:pathLst>
                <a:path w="236"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9" name="Freeform 12"/>
            <p:cNvSpPr>
              <a:spLocks noEditPoints="1"/>
            </p:cNvSpPr>
            <p:nvPr/>
          </p:nvSpPr>
          <p:spPr bwMode="auto">
            <a:xfrm>
              <a:off x="1600200" y="180181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0" name="Freeform 13"/>
            <p:cNvSpPr/>
            <p:nvPr/>
          </p:nvSpPr>
          <p:spPr bwMode="auto">
            <a:xfrm>
              <a:off x="1381125" y="9525"/>
              <a:ext cx="371475" cy="1425575"/>
            </a:xfrm>
            <a:custGeom>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1" name="Freeform 14"/>
            <p:cNvSpPr/>
            <p:nvPr/>
          </p:nvSpPr>
          <p:spPr bwMode="auto">
            <a:xfrm>
              <a:off x="1643063"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2" name="Freeform 15"/>
            <p:cNvSpPr>
              <a:spLocks noEditPoints="1"/>
            </p:cNvSpPr>
            <p:nvPr/>
          </p:nvSpPr>
          <p:spPr bwMode="auto">
            <a:xfrm>
              <a:off x="1685925" y="14208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3" name="Freeform 16"/>
            <p:cNvSpPr>
              <a:spLocks noEditPoints="1"/>
            </p:cNvSpPr>
            <p:nvPr/>
          </p:nvSpPr>
          <p:spPr bwMode="auto">
            <a:xfrm>
              <a:off x="1685925"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4" name="Freeform 17"/>
            <p:cNvSpPr/>
            <p:nvPr/>
          </p:nvSpPr>
          <p:spPr bwMode="auto">
            <a:xfrm>
              <a:off x="1743075" y="4763"/>
              <a:ext cx="419100" cy="522288"/>
            </a:xfrm>
            <a:custGeom>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5" name="Freeform 18"/>
            <p:cNvSpPr>
              <a:spLocks noEditPoints="1"/>
            </p:cNvSpPr>
            <p:nvPr/>
          </p:nvSpPr>
          <p:spPr bwMode="auto">
            <a:xfrm>
              <a:off x="2119313"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6" name="Freeform 19"/>
            <p:cNvSpPr/>
            <p:nvPr/>
          </p:nvSpPr>
          <p:spPr bwMode="auto">
            <a:xfrm>
              <a:off x="952500" y="4763"/>
              <a:ext cx="152400" cy="908050"/>
            </a:xfrm>
            <a:custGeom>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7" name="Freeform 20"/>
            <p:cNvSpPr>
              <a:spLocks noEditPoints="1"/>
            </p:cNvSpPr>
            <p:nvPr/>
          </p:nvSpPr>
          <p:spPr bwMode="auto">
            <a:xfrm>
              <a:off x="866775"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8" name="Freeform 21"/>
            <p:cNvSpPr>
              <a:spLocks noEditPoints="1"/>
            </p:cNvSpPr>
            <p:nvPr/>
          </p:nvSpPr>
          <p:spPr bwMode="auto">
            <a:xfrm>
              <a:off x="890588" y="15541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9" name="Freeform 22"/>
            <p:cNvSpPr/>
            <p:nvPr/>
          </p:nvSpPr>
          <p:spPr bwMode="auto">
            <a:xfrm>
              <a:off x="738188" y="5622925"/>
              <a:ext cx="338138" cy="1216025"/>
            </a:xfrm>
            <a:custGeom>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0" name="Freeform 23"/>
            <p:cNvSpPr>
              <a:spLocks noEditPoints="1"/>
            </p:cNvSpPr>
            <p:nvPr/>
          </p:nvSpPr>
          <p:spPr bwMode="auto">
            <a:xfrm>
              <a:off x="647700" y="5480050"/>
              <a:ext cx="157163" cy="157163"/>
            </a:xfrm>
            <a:custGeom>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1" name="Freeform 24"/>
            <p:cNvSpPr>
              <a:spLocks noEditPoints="1"/>
            </p:cNvSpPr>
            <p:nvPr/>
          </p:nvSpPr>
          <p:spPr bwMode="auto">
            <a:xfrm>
              <a:off x="66675" y="903288"/>
              <a:ext cx="190500" cy="190500"/>
            </a:xfrm>
            <a:custGeom>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2" name="Freeform 25"/>
            <p:cNvSpPr/>
            <p:nvPr/>
          </p:nvSpPr>
          <p:spPr bwMode="auto">
            <a:xfrm>
              <a:off x="0" y="3897313"/>
              <a:ext cx="133350" cy="266700"/>
            </a:xfrm>
            <a:custGeom>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3" name="Freeform 26"/>
            <p:cNvSpPr>
              <a:spLocks noEditPoints="1"/>
            </p:cNvSpPr>
            <p:nvPr/>
          </p:nvSpPr>
          <p:spPr bwMode="auto">
            <a:xfrm>
              <a:off x="66675" y="414972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4" name="Freeform 27"/>
            <p:cNvSpPr/>
            <p:nvPr/>
          </p:nvSpPr>
          <p:spPr bwMode="auto">
            <a:xfrm>
              <a:off x="0" y="1644650"/>
              <a:ext cx="133350" cy="269875"/>
            </a:xfrm>
            <a:custGeom>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5" name="Freeform 28"/>
            <p:cNvSpPr>
              <a:spLocks noEditPoints="1"/>
            </p:cNvSpPr>
            <p:nvPr/>
          </p:nvSpPr>
          <p:spPr bwMode="auto">
            <a:xfrm>
              <a:off x="66675" y="146843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6" name="Freeform 29"/>
            <p:cNvSpPr/>
            <p:nvPr/>
          </p:nvSpPr>
          <p:spPr bwMode="auto">
            <a:xfrm>
              <a:off x="695325" y="4763"/>
              <a:ext cx="309563" cy="1558925"/>
            </a:xfrm>
            <a:custGeom>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7" name="Freeform 30"/>
            <p:cNvSpPr>
              <a:spLocks noEditPoints="1"/>
            </p:cNvSpPr>
            <p:nvPr/>
          </p:nvSpPr>
          <p:spPr bwMode="auto">
            <a:xfrm>
              <a:off x="57150" y="488156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8" name="Freeform 31"/>
            <p:cNvSpPr/>
            <p:nvPr/>
          </p:nvSpPr>
          <p:spPr bwMode="auto">
            <a:xfrm>
              <a:off x="138113" y="5060950"/>
              <a:ext cx="304800" cy="1778000"/>
            </a:xfrm>
            <a:custGeom>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9" name="Freeform 32"/>
            <p:cNvSpPr>
              <a:spLocks noEditPoints="1"/>
            </p:cNvSpPr>
            <p:nvPr/>
          </p:nvSpPr>
          <p:spPr bwMode="auto">
            <a:xfrm>
              <a:off x="561975" y="643096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41" name="Freeform 34"/>
            <p:cNvSpPr>
              <a:spLocks noEditPoints="1"/>
            </p:cNvSpPr>
            <p:nvPr/>
          </p:nvSpPr>
          <p:spPr bwMode="auto">
            <a:xfrm>
              <a:off x="76200" y="6430963"/>
              <a:ext cx="190500" cy="188913"/>
            </a:xfrm>
            <a:custGeom>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2" name="Freeform 35"/>
            <p:cNvSpPr/>
            <p:nvPr/>
          </p:nvSpPr>
          <p:spPr bwMode="auto">
            <a:xfrm>
              <a:off x="0" y="5978525"/>
              <a:ext cx="190500" cy="461963"/>
            </a:xfrm>
            <a:custGeom>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3" name="Freeform 36"/>
            <p:cNvSpPr/>
            <p:nvPr/>
          </p:nvSpPr>
          <p:spPr bwMode="auto">
            <a:xfrm>
              <a:off x="1014413" y="1801813"/>
              <a:ext cx="214313" cy="755650"/>
            </a:xfrm>
            <a:custGeom>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4" name="Freeform 37"/>
            <p:cNvSpPr>
              <a:spLocks noEditPoints="1"/>
            </p:cNvSpPr>
            <p:nvPr/>
          </p:nvSpPr>
          <p:spPr bwMode="auto">
            <a:xfrm>
              <a:off x="938213" y="2547938"/>
              <a:ext cx="166688" cy="160338"/>
            </a:xfrm>
            <a:custGeom>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5" name="Freeform 38"/>
            <p:cNvSpPr/>
            <p:nvPr/>
          </p:nvSpPr>
          <p:spPr bwMode="auto">
            <a:xfrm>
              <a:off x="595313" y="4763"/>
              <a:ext cx="638175" cy="4025900"/>
            </a:xfrm>
            <a:custGeom>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6" name="Freeform 39"/>
            <p:cNvSpPr/>
            <p:nvPr/>
          </p:nvSpPr>
          <p:spPr bwMode="auto">
            <a:xfrm>
              <a:off x="1223963"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7" name="Freeform 40"/>
            <p:cNvSpPr>
              <a:spLocks noEditPoints="1"/>
            </p:cNvSpPr>
            <p:nvPr/>
          </p:nvSpPr>
          <p:spPr bwMode="auto">
            <a:xfrm>
              <a:off x="1300163" y="1849438"/>
              <a:ext cx="109538" cy="107950"/>
            </a:xfrm>
            <a:custGeom>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8" name="Freeform 41"/>
            <p:cNvSpPr/>
            <p:nvPr/>
          </p:nvSpPr>
          <p:spPr bwMode="auto">
            <a:xfrm>
              <a:off x="280988" y="3417888"/>
              <a:ext cx="142875" cy="474663"/>
            </a:xfrm>
            <a:custGeom>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9" name="Freeform 42"/>
            <p:cNvSpPr>
              <a:spLocks noEditPoints="1"/>
            </p:cNvSpPr>
            <p:nvPr/>
          </p:nvSpPr>
          <p:spPr bwMode="auto">
            <a:xfrm>
              <a:off x="238125" y="3883025"/>
              <a:ext cx="109538" cy="109538"/>
            </a:xfrm>
            <a:custGeom>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0" name="Freeform 43"/>
            <p:cNvSpPr/>
            <p:nvPr/>
          </p:nvSpPr>
          <p:spPr bwMode="auto">
            <a:xfrm>
              <a:off x="4763" y="2166938"/>
              <a:ext cx="114300" cy="452438"/>
            </a:xfrm>
            <a:custGeom>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1" name="Freeform 44"/>
            <p:cNvSpPr>
              <a:spLocks noEditPoints="1"/>
            </p:cNvSpPr>
            <p:nvPr/>
          </p:nvSpPr>
          <p:spPr bwMode="auto">
            <a:xfrm>
              <a:off x="52388" y="2066925"/>
              <a:ext cx="109538" cy="109538"/>
            </a:xfrm>
            <a:custGeom>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53" name="Freeform 46"/>
            <p:cNvSpPr/>
            <p:nvPr/>
          </p:nvSpPr>
          <p:spPr bwMode="auto">
            <a:xfrm>
              <a:off x="1319213" y="5041900"/>
              <a:ext cx="371475" cy="1801813"/>
            </a:xfrm>
            <a:custGeom>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4" name="Freeform 47"/>
            <p:cNvSpPr>
              <a:spLocks noEditPoints="1"/>
            </p:cNvSpPr>
            <p:nvPr/>
          </p:nvSpPr>
          <p:spPr bwMode="auto">
            <a:xfrm>
              <a:off x="1147763"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5" name="Freeform 48"/>
            <p:cNvSpPr/>
            <p:nvPr/>
          </p:nvSpPr>
          <p:spPr bwMode="auto">
            <a:xfrm>
              <a:off x="819150" y="3983038"/>
              <a:ext cx="347663" cy="2860675"/>
            </a:xfrm>
            <a:custGeom>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6" name="Freeform 49"/>
            <p:cNvSpPr>
              <a:spLocks noEditPoints="1"/>
            </p:cNvSpPr>
            <p:nvPr/>
          </p:nvSpPr>
          <p:spPr bwMode="auto">
            <a:xfrm>
              <a:off x="728663" y="3806825"/>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7" name="Freeform 50"/>
            <p:cNvSpPr>
              <a:spLocks noEditPoints="1"/>
            </p:cNvSpPr>
            <p:nvPr/>
          </p:nvSpPr>
          <p:spPr bwMode="auto">
            <a:xfrm>
              <a:off x="1624013"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8" name="Freeform 51"/>
            <p:cNvSpPr/>
            <p:nvPr/>
          </p:nvSpPr>
          <p:spPr bwMode="auto">
            <a:xfrm>
              <a:off x="1404938" y="5422900"/>
              <a:ext cx="371475" cy="1425575"/>
            </a:xfrm>
            <a:custGeom>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59" name="Freeform 52"/>
            <p:cNvSpPr/>
            <p:nvPr/>
          </p:nvSpPr>
          <p:spPr bwMode="auto">
            <a:xfrm>
              <a:off x="1666875"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0" name="Freeform 53"/>
            <p:cNvSpPr>
              <a:spLocks noEditPoints="1"/>
            </p:cNvSpPr>
            <p:nvPr/>
          </p:nvSpPr>
          <p:spPr bwMode="auto">
            <a:xfrm>
              <a:off x="1709738"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1" name="Freeform 54"/>
            <p:cNvSpPr>
              <a:spLocks noEditPoints="1"/>
            </p:cNvSpPr>
            <p:nvPr/>
          </p:nvSpPr>
          <p:spPr bwMode="auto">
            <a:xfrm>
              <a:off x="1709738"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2" name="Freeform 55"/>
            <p:cNvSpPr/>
            <p:nvPr/>
          </p:nvSpPr>
          <p:spPr bwMode="auto">
            <a:xfrm>
              <a:off x="1766888" y="6330950"/>
              <a:ext cx="419100" cy="527050"/>
            </a:xfrm>
            <a:custGeom>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3" name="Freeform 56"/>
            <p:cNvSpPr>
              <a:spLocks noEditPoints="1"/>
            </p:cNvSpPr>
            <p:nvPr/>
          </p:nvSpPr>
          <p:spPr bwMode="auto">
            <a:xfrm>
              <a:off x="2147888"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4" name="Freeform 57"/>
            <p:cNvSpPr/>
            <p:nvPr/>
          </p:nvSpPr>
          <p:spPr bwMode="auto">
            <a:xfrm>
              <a:off x="504825" y="9525"/>
              <a:ext cx="233363" cy="5103813"/>
            </a:xfrm>
            <a:custGeom>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65" name="Freeform 58"/>
            <p:cNvSpPr>
              <a:spLocks noEditPoints="1"/>
            </p:cNvSpPr>
            <p:nvPr/>
          </p:nvSpPr>
          <p:spPr bwMode="auto">
            <a:xfrm>
              <a:off x="633413" y="5103813"/>
              <a:ext cx="185738" cy="185738"/>
            </a:xfrm>
            <a:custGeom>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11/22/2022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Yazılı Panoramik Resim">
    <p:spTree>
      <p:nvGrpSpPr>
        <p:cNvPr id="1" name=""/>
        <p:cNvGrpSpPr/>
        <p:nvPr/>
      </p:nvGrpSpPr>
      <p:grpSpPr>
        <a:xfrm>
          <a:off x="0" y="0"/>
          <a: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aşlık ve Resim Yazısı">
    <p:spTree>
      <p:nvGrpSpPr>
        <p:cNvPr id="1" name=""/>
        <p:cNvGrpSpPr/>
        <p:nvPr/>
      </p:nvGrpSpPr>
      <p:grpSpPr>
        <a:xfrm>
          <a:off x="0" y="0"/>
          <a: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Resim Yazılı Alıntı">
    <p:spTree>
      <p:nvGrpSpPr>
        <p:cNvPr id="1" name=""/>
        <p:cNvGrpSpPr/>
        <p:nvPr/>
      </p:nvGrpSpPr>
      <p:grpSpPr>
        <a:xfrm>
          <a:off x="0" y="0"/>
          <a: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sim Kartı">
    <p:spTree>
      <p:nvGrpSpPr>
        <p:cNvPr id="1" name=""/>
        <p:cNvGrpSpPr/>
        <p:nvPr/>
      </p:nvGrpSpPr>
      <p:grpSpPr>
        <a:xfrm>
          <a:off x="0" y="0"/>
          <a: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 Sütun">
    <p:spTree>
      <p:nvGrpSpPr>
        <p:cNvPr id="1" name=""/>
        <p:cNvGrpSpPr/>
        <p:nvPr/>
      </p:nvGrpSpPr>
      <p:grpSpPr>
        <a:xfrm>
          <a:off x="0" y="0"/>
          <a: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 Resim Sütunu">
    <p:spTree>
      <p:nvGrpSpPr>
        <p:cNvPr id="1" name=""/>
        <p:cNvGrpSpPr/>
        <p:nvPr/>
      </p:nvGrpSpPr>
      <p:grpSpPr>
        <a:xfrm>
          <a:off x="0" y="0"/>
          <a: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a:lvl1pPr>
          </a:lstStyle>
          <a:p>
            <a:pPr marL="0" lvl="0" indent="0">
              <a:buNone/>
            </a:pPr>
            <a:r>
              <a:rPr lang="tr-TR"/>
              <a:t>Resim eklemek için simgeye tıklayın</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a:lvl1pPr>
          </a:lstStyle>
          <a:p>
            <a:pPr marL="0" lvl="0" indent="0">
              <a:buNone/>
            </a:pPr>
            <a:r>
              <a:rPr lang="tr-TR"/>
              <a:t>Resim eklemek için simgeye tıklayın</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a:lvl1pPr>
          </a:lstStyle>
          <a:p>
            <a:pPr marL="0" lvl="0" indent="0">
              <a:buNone/>
            </a:pPr>
            <a:r>
              <a:rPr lang="tr-TR"/>
              <a:t>Resim eklemek için simgeye tıklayın</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Başlık ve Dikey Metin">
    <p:spTree>
      <p:nvGrpSpPr>
        <p:cNvPr id="1" name=""/>
        <p:cNvGrpSpPr/>
        <p:nvPr/>
      </p:nvGrpSpPr>
      <p:grpSpPr>
        <a:xfrm>
          <a:off x="0" y="0"/>
          <a: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Dikey Başlık ve Metin">
    <p:spTree>
      <p:nvGrpSpPr>
        <p:cNvPr id="1" name=""/>
        <p:cNvGrpSpPr/>
        <p:nvPr/>
      </p:nvGrpSpPr>
      <p:grpSpPr>
        <a:xfrm>
          <a:off x="0" y="0"/>
          <a: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Bölüm Üst Bilgisi">
    <p:spTree>
      <p:nvGrpSpPr>
        <p:cNvPr id="1" name=""/>
        <p:cNvGrpSpPr/>
        <p:nvPr/>
      </p:nvGrpSpPr>
      <p:grpSpPr>
        <a:xfrm>
          <a:off x="0" y="0"/>
          <a: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İki İçerik">
    <p:spTree>
      <p:nvGrpSpPr>
        <p:cNvPr id="1" name=""/>
        <p:cNvGrpSpPr/>
        <p:nvPr/>
      </p:nvGrpSpPr>
      <p:grpSpPr>
        <a:xfrm>
          <a:off x="0" y="0"/>
          <a: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Karşılaştırma">
    <p:spTree>
      <p:nvGrpSpPr>
        <p:cNvPr id="1" name=""/>
        <p:cNvGrpSpPr/>
        <p:nvPr/>
      </p:nvGrpSpPr>
      <p:grpSpPr>
        <a:xfrm>
          <a:off x="0" y="0"/>
          <a: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Yalnızca Başlık">
    <p:spTree>
      <p:nvGrpSpPr>
        <p:cNvPr id="1" name=""/>
        <p:cNvGrpSpPr/>
        <p:nvPr/>
      </p:nvGrpSpPr>
      <p:grpSpPr>
        <a:xfrm>
          <a:off x="0" y="0"/>
          <a: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oş">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8A87A34-81AB-432B-8DAE-1953F412C126}"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Başlıklı İçerik">
    <p:spTree>
      <p:nvGrpSpPr>
        <p:cNvPr id="1" name=""/>
        <p:cNvGrpSpPr/>
        <p:nvPr/>
      </p:nvGrpSpPr>
      <p:grpSpPr>
        <a:xfrm>
          <a:off x="0" y="0"/>
          <a: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Başlıklı Resim">
    <p:spTree>
      <p:nvGrpSpPr>
        <p:cNvPr id="1" name=""/>
        <p:cNvGrpSpPr/>
        <p:nvPr/>
      </p:nvGrpSpPr>
      <p:grpSpPr>
        <a:xfrm>
          <a:off x="0" y="0"/>
          <a: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image" Target="../media/image1.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pic>
        <p:nvPicPr>
          <p:cNvPr id="7" name="Picture 2" descr="\\DROBO-FS\QuickDrops\JB\PPTX NG\Droplets\LightingOverlay.png"/>
          <p:cNvPicPr>
            <a:picLocks noChangeAspect="1" noChangeArrowheads="1"/>
          </p:cNvPicPr>
          <p:nvPr/>
        </p:nvPicPr>
        <p:blipFill>
          <a:blip r:embed="rId18">
            <a:alphaModFix amt="30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22" name="Freeform 6"/>
              <p:cNvSpPr>
                <a:spLocks noEditPoints="1"/>
              </p:cNvSpPr>
              <p:nvPr/>
            </p:nvSpPr>
            <p:spPr bwMode="auto">
              <a:xfrm>
                <a:off x="33337"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3" name="Freeform 7"/>
              <p:cNvSpPr>
                <a:spLocks noEditPoints="1"/>
              </p:cNvSpPr>
              <p:nvPr/>
            </p:nvSpPr>
            <p:spPr bwMode="auto">
              <a:xfrm>
                <a:off x="28575"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4" name="Freeform 8"/>
              <p:cNvSpPr/>
              <p:nvPr/>
            </p:nvSpPr>
            <p:spPr bwMode="auto">
              <a:xfrm>
                <a:off x="200025" y="4763"/>
                <a:ext cx="369888" cy="1811338"/>
              </a:xfrm>
              <a:custGeom>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5" name="Freeform 9"/>
              <p:cNvSpPr>
                <a:spLocks noEditPoints="1"/>
              </p:cNvSpPr>
              <p:nvPr/>
            </p:nvSpPr>
            <p:spPr bwMode="auto">
              <a:xfrm>
                <a:off x="503237" y="1801813"/>
                <a:ext cx="190500" cy="188913"/>
              </a:xfrm>
              <a:custGeom>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6" name="Freeform 10"/>
              <p:cNvSpPr/>
              <p:nvPr/>
            </p:nvSpPr>
            <p:spPr bwMode="auto">
              <a:xfrm>
                <a:off x="285750" y="4763"/>
                <a:ext cx="369888" cy="1430338"/>
              </a:xfrm>
              <a:custGeom>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7" name="Freeform 11"/>
              <p:cNvSpPr/>
              <p:nvPr/>
            </p:nvSpPr>
            <p:spPr bwMode="auto">
              <a:xfrm>
                <a:off x="546100"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8" name="Freeform 12"/>
              <p:cNvSpPr>
                <a:spLocks noEditPoints="1"/>
              </p:cNvSpPr>
              <p:nvPr/>
            </p:nvSpPr>
            <p:spPr bwMode="auto">
              <a:xfrm>
                <a:off x="588962" y="1420813"/>
                <a:ext cx="190500" cy="190500"/>
              </a:xfrm>
              <a:custGeom>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9" name="Freeform 13"/>
              <p:cNvSpPr>
                <a:spLocks noEditPoints="1"/>
              </p:cNvSpPr>
              <p:nvPr/>
            </p:nvSpPr>
            <p:spPr bwMode="auto">
              <a:xfrm>
                <a:off x="588962"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0" name="Freeform 14"/>
              <p:cNvSpPr/>
              <p:nvPr/>
            </p:nvSpPr>
            <p:spPr bwMode="auto">
              <a:xfrm>
                <a:off x="641350" y="0"/>
                <a:ext cx="422275" cy="527050"/>
              </a:xfrm>
              <a:custGeom>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1" name="Freeform 15"/>
              <p:cNvSpPr>
                <a:spLocks noEditPoints="1"/>
              </p:cNvSpPr>
              <p:nvPr/>
            </p:nvSpPr>
            <p:spPr bwMode="auto">
              <a:xfrm>
                <a:off x="1020762"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2" name="Line 16"/>
              <p:cNvSpPr>
                <a:spLocks noChangeShapeType="1"/>
              </p:cNvSpPr>
              <p:nvPr/>
            </p:nvSpPr>
            <p:spPr bwMode="auto">
              <a:xfrm flipH="1">
                <a:off x="-4763" y="9525"/>
                <a:ext cx="0" cy="0"/>
              </a:xfrm>
              <a:prstGeom prst="line">
                <a:avLst/>
              </a:prstGeom>
              <a:grpFill/>
              <a:ln w="15" cap="flat">
                <a:solidFill>
                  <a:srgbClr val="FFFFFF"/>
                </a:solidFill>
                <a:prstDash val="solid"/>
                <a:miter lim="800000"/>
              </a:ln>
            </p:spPr>
            <p:txBody>
              <a:bodyPr/>
              <a:lstStyle/>
              <a:p/>
            </p:txBody>
          </p:sp>
          <p:sp>
            <p:nvSpPr>
              <p:cNvPr id="33" name="Freeform 17"/>
              <p:cNvSpPr/>
              <p:nvPr/>
            </p:nvSpPr>
            <p:spPr bwMode="auto">
              <a:xfrm>
                <a:off x="9525" y="1801813"/>
                <a:ext cx="123825" cy="127000"/>
              </a:xfrm>
              <a:custGeom>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4" name="Freeform 18"/>
              <p:cNvSpPr/>
              <p:nvPr/>
            </p:nvSpPr>
            <p:spPr bwMode="auto">
              <a:xfrm>
                <a:off x="-9525" y="3549650"/>
                <a:ext cx="147638" cy="481013"/>
              </a:xfrm>
              <a:custGeom>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5" name="Freeform 19"/>
              <p:cNvSpPr/>
              <p:nvPr/>
            </p:nvSpPr>
            <p:spPr bwMode="auto">
              <a:xfrm>
                <a:off x="128587"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6" name="Freeform 20"/>
              <p:cNvSpPr>
                <a:spLocks noEditPoints="1"/>
              </p:cNvSpPr>
              <p:nvPr/>
            </p:nvSpPr>
            <p:spPr bwMode="auto">
              <a:xfrm>
                <a:off x="204787" y="1849438"/>
                <a:ext cx="114300" cy="107950"/>
              </a:xfrm>
              <a:custGeom>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sp>
            <p:nvSpPr>
              <p:cNvPr id="38" name="Freeform 22"/>
              <p:cNvSpPr/>
              <p:nvPr/>
            </p:nvSpPr>
            <p:spPr bwMode="auto">
              <a:xfrm>
                <a:off x="223837" y="5041900"/>
                <a:ext cx="369888" cy="1801813"/>
              </a:xfrm>
              <a:custGeom>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39" name="Freeform 23"/>
              <p:cNvSpPr>
                <a:spLocks noEditPoints="1"/>
              </p:cNvSpPr>
              <p:nvPr/>
            </p:nvSpPr>
            <p:spPr bwMode="auto">
              <a:xfrm>
                <a:off x="52387"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0" name="Freeform 24"/>
              <p:cNvSpPr/>
              <p:nvPr/>
            </p:nvSpPr>
            <p:spPr bwMode="auto">
              <a:xfrm>
                <a:off x="-14288" y="5627688"/>
                <a:ext cx="85725" cy="1216025"/>
              </a:xfrm>
              <a:custGeom>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1" name="Freeform 25"/>
              <p:cNvSpPr>
                <a:spLocks noEditPoints="1"/>
              </p:cNvSpPr>
              <p:nvPr/>
            </p:nvSpPr>
            <p:spPr bwMode="auto">
              <a:xfrm>
                <a:off x="527050"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2" name="Freeform 26"/>
              <p:cNvSpPr/>
              <p:nvPr/>
            </p:nvSpPr>
            <p:spPr bwMode="auto">
              <a:xfrm>
                <a:off x="309562" y="5422900"/>
                <a:ext cx="374650" cy="1425575"/>
              </a:xfrm>
              <a:custGeom>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3" name="Freeform 27"/>
              <p:cNvSpPr/>
              <p:nvPr/>
            </p:nvSpPr>
            <p:spPr bwMode="auto">
              <a:xfrm>
                <a:off x="569912"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4" name="Freeform 28"/>
              <p:cNvSpPr>
                <a:spLocks noEditPoints="1"/>
              </p:cNvSpPr>
              <p:nvPr/>
            </p:nvSpPr>
            <p:spPr bwMode="auto">
              <a:xfrm>
                <a:off x="612775"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5" name="Freeform 29"/>
              <p:cNvSpPr>
                <a:spLocks noEditPoints="1"/>
              </p:cNvSpPr>
              <p:nvPr/>
            </p:nvSpPr>
            <p:spPr bwMode="auto">
              <a:xfrm>
                <a:off x="612775"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6" name="Freeform 30"/>
              <p:cNvSpPr/>
              <p:nvPr/>
            </p:nvSpPr>
            <p:spPr bwMode="auto">
              <a:xfrm>
                <a:off x="669925" y="6330950"/>
                <a:ext cx="417513" cy="517525"/>
              </a:xfrm>
              <a:custGeom>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47" name="Freeform 31"/>
              <p:cNvSpPr>
                <a:spLocks noEditPoints="1"/>
              </p:cNvSpPr>
              <p:nvPr/>
            </p:nvSpPr>
            <p:spPr bwMode="auto">
              <a:xfrm>
                <a:off x="1049337"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2" name="Freeform 33"/>
              <p:cNvSpPr>
                <a:spLocks noEditPoints="1"/>
              </p:cNvSpPr>
              <p:nvPr/>
            </p:nvSpPr>
            <p:spPr bwMode="auto">
              <a:xfrm>
                <a:off x="11364912" y="474663"/>
                <a:ext cx="157163" cy="152400"/>
              </a:xfrm>
              <a:custGeom>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3" name="Freeform 34"/>
              <p:cNvSpPr>
                <a:spLocks noEditPoints="1"/>
              </p:cNvSpPr>
              <p:nvPr/>
            </p:nvSpPr>
            <p:spPr bwMode="auto">
              <a:xfrm>
                <a:off x="11631612" y="1539875"/>
                <a:ext cx="188913"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4" name="Freeform 35"/>
              <p:cNvSpPr/>
              <p:nvPr/>
            </p:nvSpPr>
            <p:spPr bwMode="auto">
              <a:xfrm>
                <a:off x="11531600" y="5694363"/>
                <a:ext cx="298450" cy="1154113"/>
              </a:xfrm>
              <a:custGeom>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5" name="Freeform 36"/>
              <p:cNvSpPr>
                <a:spLocks noEditPoints="1"/>
              </p:cNvSpPr>
              <p:nvPr/>
            </p:nvSpPr>
            <p:spPr bwMode="auto">
              <a:xfrm>
                <a:off x="11772900" y="5551488"/>
                <a:ext cx="157163" cy="155575"/>
              </a:xfrm>
              <a:custGeom>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6" name="Freeform 37"/>
              <p:cNvSpPr/>
              <p:nvPr/>
            </p:nvSpPr>
            <p:spPr bwMode="auto">
              <a:xfrm>
                <a:off x="11710987" y="4763"/>
                <a:ext cx="304800" cy="1544638"/>
              </a:xfrm>
              <a:custGeom>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7" name="Freeform 38"/>
              <p:cNvSpPr>
                <a:spLocks noEditPoints="1"/>
              </p:cNvSpPr>
              <p:nvPr/>
            </p:nvSpPr>
            <p:spPr bwMode="auto">
              <a:xfrm>
                <a:off x="11636375" y="4867275"/>
                <a:ext cx="188913"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8" name="Freeform 39"/>
              <p:cNvSpPr/>
              <p:nvPr/>
            </p:nvSpPr>
            <p:spPr bwMode="auto">
              <a:xfrm>
                <a:off x="11441112" y="5046663"/>
                <a:ext cx="307975" cy="1801813"/>
              </a:xfrm>
              <a:custGeom>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19" name="Freeform 40"/>
              <p:cNvSpPr>
                <a:spLocks noEditPoints="1"/>
              </p:cNvSpPr>
              <p:nvPr/>
            </p:nvSpPr>
            <p:spPr bwMode="auto">
              <a:xfrm>
                <a:off x="11849100" y="64166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t>11/22/2022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3.png" /><Relationship Id="rId4"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7.png" /><Relationship Id="rId6"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9.png" /><Relationship Id="rId6"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3.png" /><Relationship Id="rId4" Type="http://schemas.openxmlformats.org/officeDocument/2006/relationships/image" Target="../media/image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17.png" /><Relationship Id="rId5" Type="http://schemas.openxmlformats.org/officeDocument/2006/relationships/image" Target="../media/image1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1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0.png" /><Relationship Id="rId5"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2.png" /><Relationship Id="rId5" Type="http://schemas.openxmlformats.org/officeDocument/2006/relationships/image" Target="../media/image2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4.png" /><Relationship Id="rId5" Type="http://schemas.openxmlformats.org/officeDocument/2006/relationships/image" Target="../media/image2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5.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3.png" /><Relationship Id="rId4"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3.png" /><Relationship Id="rId4" Type="http://schemas.openxmlformats.org/officeDocument/2006/relationships/image" Target="../media/image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8.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9.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png" /><Relationship Id="rId4" Type="http://schemas.openxmlformats.org/officeDocument/2006/relationships/image" Target="../media/image4.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0.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17.png" /><Relationship Id="rId5" Type="http://schemas.openxmlformats.org/officeDocument/2006/relationships/image" Target="../media/image31.png" /><Relationship Id="rId6" Type="http://schemas.openxmlformats.org/officeDocument/2006/relationships/image" Target="../media/image11.png" /><Relationship Id="rId7" Type="http://schemas.openxmlformats.org/officeDocument/2006/relationships/image" Target="../media/image1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2.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3.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20.png" /><Relationship Id="rId5" Type="http://schemas.openxmlformats.org/officeDocument/2006/relationships/image" Target="../media/image34.png" /><Relationship Id="rId6" Type="http://schemas.openxmlformats.org/officeDocument/2006/relationships/image" Target="../media/image35.png" /><Relationship Id="rId7" Type="http://schemas.openxmlformats.org/officeDocument/2006/relationships/image" Target="../media/image36.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39.png" /><Relationship Id="rId7" Type="http://schemas.openxmlformats.org/officeDocument/2006/relationships/image" Target="../media/image40.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5.png" /><Relationship Id="rId5" Type="http://schemas.openxmlformats.org/officeDocument/2006/relationships/image" Target="../media/image41.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37.png" /><Relationship Id="rId5" Type="http://schemas.openxmlformats.org/officeDocument/2006/relationships/image" Target="../media/image36.png" /><Relationship Id="rId6" Type="http://schemas.openxmlformats.org/officeDocument/2006/relationships/image" Target="../media/image42.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43.png" /><Relationship Id="rId5" Type="http://schemas.openxmlformats.org/officeDocument/2006/relationships/image" Target="../media/image44.png" /><Relationship Id="rId6" Type="http://schemas.openxmlformats.org/officeDocument/2006/relationships/image" Target="../media/image45.png" /><Relationship Id="rId7" Type="http://schemas.openxmlformats.org/officeDocument/2006/relationships/image" Target="../media/image4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3.png" /><Relationship Id="rId4" Type="http://schemas.openxmlformats.org/officeDocument/2006/relationships/image" Target="../media/image4.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47.png" /><Relationship Id="rId5" Type="http://schemas.openxmlformats.org/officeDocument/2006/relationships/image" Target="../media/image48.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49.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47.png" /><Relationship Id="rId5" Type="http://schemas.openxmlformats.org/officeDocument/2006/relationships/image" Target="../media/image48.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0.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1.png" /><Relationship Id="rId6" Type="http://schemas.openxmlformats.org/officeDocument/2006/relationships/image" Target="../media/image47.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1.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2.png" /><Relationship Id="rId5" Type="http://schemas.openxmlformats.org/officeDocument/2006/relationships/image" Target="../media/image53.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4.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hyperlink" Target="https://mysv2.hmb.gov.tr/" TargetMode="Externa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5.pn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6.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7.pn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8.png" /><Relationship Id="rId5" Type="http://schemas.openxmlformats.org/officeDocument/2006/relationships/image" Target="../media/image59.pn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0.pn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61.pn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62.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3.png" /><Relationship Id="rId5" Type="http://schemas.openxmlformats.org/officeDocument/2006/relationships/image" Target="../media/image64.pn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3.png" /><Relationship Id="rId4" Type="http://schemas.openxmlformats.org/officeDocument/2006/relationships/image" Target="../media/image4.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6.pn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7.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8.png" /><Relationship Id="rId5" Type="http://schemas.openxmlformats.org/officeDocument/2006/relationships/image" Target="../media/image67.pn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69.pn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70.pn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71.png" /><Relationship Id="rId5" Type="http://schemas.openxmlformats.org/officeDocument/2006/relationships/image" Target="../media/image67.png" /><Relationship Id="rId6" Type="http://schemas.openxmlformats.org/officeDocument/2006/relationships/image" Target="../media/image72.pn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73.pn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74.pn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7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76.png" /><Relationship Id="rId6" Type="http://schemas.openxmlformats.org/officeDocument/2006/relationships/image" Target="../media/image77.png" /><Relationship Id="rId7" Type="http://schemas.openxmlformats.org/officeDocument/2006/relationships/image" Target="../media/image78.png" /><Relationship Id="rId8" Type="http://schemas.openxmlformats.org/officeDocument/2006/relationships/image" Target="../media/image79.png" /><Relationship Id="rId9" Type="http://schemas.openxmlformats.org/officeDocument/2006/relationships/image" Target="../media/image80.pn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41.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3.png" /><Relationship Id="rId11" Type="http://schemas.openxmlformats.org/officeDocument/2006/relationships/image" Target="../media/image84.png" /><Relationship Id="rId2" Type="http://schemas.openxmlformats.org/officeDocument/2006/relationships/notesSlide" Target="../notesSlides/notesSlide23.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76.png" /><Relationship Id="rId6" Type="http://schemas.openxmlformats.org/officeDocument/2006/relationships/image" Target="../media/image81.png" /><Relationship Id="rId7" Type="http://schemas.openxmlformats.org/officeDocument/2006/relationships/image" Target="../media/image80.png" /><Relationship Id="rId8" Type="http://schemas.openxmlformats.org/officeDocument/2006/relationships/image" Target="../media/image78.png" /><Relationship Id="rId9" Type="http://schemas.openxmlformats.org/officeDocument/2006/relationships/image" Target="../media/image82.pn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85.png" /><Relationship Id="rId5" Type="http://schemas.openxmlformats.org/officeDocument/2006/relationships/image" Target="../media/image86.pn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hyperlink" Target="mailto:sengul@ankara.edu.tr"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Alt Başlık 2">
            <a:extLst>
              <a:ext uri="{FF2B5EF4-FFF2-40B4-BE49-F238E27FC236}">
                <a16:creationId xmlns:a16="http://schemas.microsoft.com/office/drawing/2014/main" id="{15D52A22-8D65-4383-9844-3602A48100BE}"/>
              </a:ext>
            </a:extLst>
          </p:cNvPr>
          <p:cNvSpPr>
            <a:spLocks noGrp="1"/>
          </p:cNvSpPr>
          <p:nvPr>
            <p:ph type="subTitle" idx="1"/>
          </p:nvPr>
        </p:nvSpPr>
        <p:spPr>
          <a:xfrm>
            <a:off x="1913861" y="4038600"/>
            <a:ext cx="8534005" cy="618067"/>
          </a:xfrm>
        </p:spPr>
        <p:txBody>
          <a:bodyPr>
            <a:noAutofit/>
          </a:bodyPr>
          <a:lstStyle/>
          <a:p>
            <a:pPr algn="ctr"/>
            <a:r>
              <a:rPr lang="tr-TR" sz="3200" b="1" i="0">
                <a:solidFill>
                  <a:srgbClr val="FFFFFF"/>
                </a:solidFill>
                <a:effectLst/>
                <a:latin typeface="Times New Roman" panose="02020603050405020304" pitchFamily="18" charset="0"/>
                <a:cs typeface="Times New Roman" panose="02020603050405020304" pitchFamily="18" charset="0"/>
              </a:rPr>
              <a:t>MALİ YÖNETİM SİSTEMİ KULLANICI KILAVUZU</a:t>
            </a:r>
          </a:p>
          <a:p>
            <a:pPr algn="ctr"/>
            <a:endParaRPr lang="tr-TR" sz="3200" b="1">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1913862" y="1257835"/>
            <a:ext cx="2167070" cy="2167070"/>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8280796" y="1257835"/>
            <a:ext cx="2167070" cy="2167070"/>
          </a:xfrm>
          <a:prstGeom prst="rect">
            <a:avLst/>
          </a:prstGeom>
        </p:spPr>
      </p:pic>
      <p:sp>
        <p:nvSpPr>
          <p:cNvPr id="6" name="Alt Başlık 2">
            <a:extLst>
              <a:ext uri="{FF2B5EF4-FFF2-40B4-BE49-F238E27FC236}">
                <a16:creationId xmlns:a16="http://schemas.microsoft.com/office/drawing/2014/main" id="{2B162E9C-C212-474B-8836-7D2B98FE62F3}"/>
              </a:ext>
            </a:extLst>
          </p:cNvPr>
          <p:cNvSpPr txBox="1"/>
          <p:nvPr/>
        </p:nvSpPr>
        <p:spPr>
          <a:xfrm>
            <a:off x="7283030" y="5600165"/>
            <a:ext cx="4908970" cy="61806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tr-TR" b="1">
                <a:solidFill>
                  <a:srgbClr val="00B0F0"/>
                </a:solidFill>
                <a:latin typeface="Times New Roman" panose="02020603050405020304" pitchFamily="18" charset="0"/>
                <a:cs typeface="Times New Roman" panose="02020603050405020304" pitchFamily="18" charset="0"/>
              </a:rPr>
              <a:t>Hazırlayanlar : </a:t>
            </a:r>
          </a:p>
          <a:p>
            <a:pPr algn="ctr"/>
            <a:r>
              <a:rPr lang="tr-TR" b="1">
                <a:solidFill>
                  <a:srgbClr val="00B0F0"/>
                </a:solidFill>
                <a:latin typeface="Times New Roman" panose="02020603050405020304" pitchFamily="18" charset="0"/>
                <a:cs typeface="Times New Roman" panose="02020603050405020304" pitchFamily="18" charset="0"/>
              </a:rPr>
              <a:t>Hayriye Şengül  &amp;  Selim kaya</a:t>
            </a:r>
          </a:p>
        </p:txBody>
      </p:sp>
    </p:spTree>
    <p:extLst>
      <p:ext uri="{BB962C8B-B14F-4D97-AF65-F5344CB8AC3E}">
        <p14:creationId xmlns:p14="http://schemas.microsoft.com/office/powerpoint/2010/main" val="2433615592"/>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pic>
        <p:nvPicPr>
          <p:cNvPr id="6" name="Resim 5" descr="HARCAM~1_img2">
            <a:extLst>
              <a:ext uri="{FF2B5EF4-FFF2-40B4-BE49-F238E27FC236}">
                <a16:creationId xmlns:a16="http://schemas.microsoft.com/office/drawing/2014/main" id="{E278A809-5C2A-4308-A372-B0D910CD1B84}"/>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3247971" y="2122387"/>
            <a:ext cx="7943427" cy="2113043"/>
          </a:xfrm>
          <a:prstGeom prst="rect">
            <a:avLst/>
          </a:prstGeom>
          <a:noFill/>
          <a:ln>
            <a:noFill/>
          </a:ln>
        </p:spPr>
      </p:pic>
      <p:sp>
        <p:nvSpPr>
          <p:cNvPr id="7" name="Metin kutusu 6">
            <a:extLst>
              <a:ext uri="{FF2B5EF4-FFF2-40B4-BE49-F238E27FC236}">
                <a16:creationId xmlns:a16="http://schemas.microsoft.com/office/drawing/2014/main" id="{4E8CF18C-59E8-4084-A251-CA0576BFD65A}"/>
              </a:ext>
            </a:extLst>
          </p:cNvPr>
          <p:cNvSpPr txBox="1"/>
          <p:nvPr/>
        </p:nvSpPr>
        <p:spPr>
          <a:xfrm>
            <a:off x="3034373" y="1233383"/>
            <a:ext cx="8370625" cy="830997"/>
          </a:xfrm>
          <a:prstGeom prst="rect">
            <a:avLst/>
          </a:prstGeom>
          <a:noFill/>
        </p:spPr>
        <p:txBody>
          <a:bodyPr wrap="square">
            <a:spAutoFit/>
          </a:bodyPr>
          <a:lstStyle/>
          <a:p>
            <a:pPr indent="447675" algn="just">
              <a:spcAft>
                <a:spcPts val="1200"/>
              </a:spcAft>
            </a:pPr>
            <a:r>
              <a:rPr lang="tr-TR" sz="24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Sisteme giriş yapıldığında aşağıdaki </a:t>
            </a:r>
            <a:r>
              <a:rPr lang="tr-TR" sz="2400" b="1" i="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Harcama Birimi, Kurumsal Kod ve Rol Seçim Ekranına</a:t>
            </a:r>
            <a:r>
              <a:rPr lang="tr-TR" sz="24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ulaşılır.</a:t>
            </a:r>
          </a:p>
        </p:txBody>
      </p:sp>
      <p:sp>
        <p:nvSpPr>
          <p:cNvPr id="10" name="Metin kutusu 9">
            <a:extLst>
              <a:ext uri="{FF2B5EF4-FFF2-40B4-BE49-F238E27FC236}">
                <a16:creationId xmlns:a16="http://schemas.microsoft.com/office/drawing/2014/main" id="{97F9782D-E5DD-47EE-8D18-48E764650589}"/>
              </a:ext>
            </a:extLst>
          </p:cNvPr>
          <p:cNvSpPr txBox="1"/>
          <p:nvPr/>
        </p:nvSpPr>
        <p:spPr>
          <a:xfrm>
            <a:off x="2820773" y="3908934"/>
            <a:ext cx="8370625" cy="2800767"/>
          </a:xfrm>
          <a:prstGeom prst="rect">
            <a:avLst/>
          </a:prstGeom>
          <a:noFill/>
        </p:spPr>
        <p:txBody>
          <a:bodyPr wrap="square">
            <a:spAutoFit/>
          </a:bodyPr>
          <a:lstStyle/>
          <a:p>
            <a:pPr algn="ctr"/>
            <a:r>
              <a:rPr lang="tr-TR" sz="1200" b="1" u="sng">
                <a:effectLst/>
                <a:latin typeface="Arial" panose="020b0604020202020204" pitchFamily="34" charset="0"/>
                <a:ea typeface="Times New Roman" panose="02020603050405020304" pitchFamily="18" charset="0"/>
              </a:rPr>
              <a:t>Harcama Birimi, Kurumsal Kod ve Rol Seçim Ekranı</a:t>
            </a:r>
            <a:endParaRPr lang="tr-TR" sz="2000" b="1" u="sng">
              <a:latin typeface="Times New Roman" panose="02020603050405020304" pitchFamily="18" charset="0"/>
              <a:ea typeface="Times New Roman" panose="02020603050405020304" pitchFamily="18" charset="0"/>
            </a:endParaRPr>
          </a:p>
          <a:p>
            <a:pPr algn="ctr"/>
            <a:endParaRPr lang="tr-TR" sz="2000">
              <a:effectLst/>
              <a:latin typeface="Times New Roman" panose="02020603050405020304" pitchFamily="18" charset="0"/>
              <a:ea typeface="Times New Roman" panose="02020603050405020304" pitchFamily="18" charset="0"/>
            </a:endParaRPr>
          </a:p>
          <a:p>
            <a:r>
              <a:rPr lang="tr-TR" sz="2400" b="1" i="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Harcama Birimi, Kurumsal Kod ve Rol Seçim</a:t>
            </a:r>
            <a:r>
              <a:rPr lang="tr-TR" sz="24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ekranının sağ üst köşesinde sisteme giriş yapan kullanıcıya ilişkin bilgiler, ekranın sol kısmında ise sisteme ilişkin ana modüller bulunmaktadır. Sisteme giriş yapan kullanıcı sistemde tanımlanan rolü doğrultusunda kurumsal kodunu seçerek işlemlerine devam etmektedir</a:t>
            </a:r>
            <a:endParaRPr lang="tr-TR" sz="2400" b="1">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32550"/>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C336FBF4-2F26-4A8E-92FC-52C4C856414A}"/>
              </a:ext>
            </a:extLst>
          </p:cNvPr>
          <p:cNvSpPr txBox="1"/>
          <p:nvPr/>
        </p:nvSpPr>
        <p:spPr>
          <a:xfrm>
            <a:off x="3034374" y="1641391"/>
            <a:ext cx="6575293" cy="461665"/>
          </a:xfrm>
          <a:prstGeom prst="rect">
            <a:avLst/>
          </a:prstGeom>
          <a:noFill/>
        </p:spPr>
        <p:txBody>
          <a:bodyPr wrap="square">
            <a:spAutoFit/>
          </a:bodyPr>
          <a:lstStyle/>
          <a:p>
            <a:pPr algn="just"/>
            <a:r>
              <a:rPr lang="it-IT" sz="2400" b="1" i="0">
                <a:solidFill>
                  <a:srgbClr val="FFFFFF"/>
                </a:solidFill>
                <a:effectLst/>
                <a:latin typeface="Times New Roman" panose="02020603050405020304" pitchFamily="18" charset="0"/>
                <a:cs typeface="Times New Roman" panose="02020603050405020304" pitchFamily="18" charset="0"/>
              </a:rPr>
              <a:t>C. Mali Yönetim Sistemi Modülleri</a:t>
            </a:r>
            <a:endParaRPr lang="it-IT" sz="2400" b="0" i="0">
              <a:solidFill>
                <a:srgbClr val="FFFFFF"/>
              </a:solidFill>
              <a:effectLst/>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43157EA8-263E-493D-81E4-91BB5AAA8A50}"/>
              </a:ext>
            </a:extLst>
          </p:cNvPr>
          <p:cNvSpPr txBox="1"/>
          <p:nvPr/>
        </p:nvSpPr>
        <p:spPr>
          <a:xfrm>
            <a:off x="3034374" y="3109450"/>
            <a:ext cx="7244159" cy="3046988"/>
          </a:xfrm>
          <a:prstGeom prst="rect">
            <a:avLst/>
          </a:prstGeom>
          <a:noFill/>
        </p:spPr>
        <p:txBody>
          <a:bodyPr wrap="square">
            <a:spAutoFit/>
          </a:bodyPr>
          <a:lstStyle/>
          <a:p>
            <a:pPr algn="just"/>
            <a:r>
              <a:rPr lang="tr-TR" sz="2400" b="0" i="0">
                <a:solidFill>
                  <a:srgbClr val="00B0F0"/>
                </a:solidFill>
                <a:effectLst/>
                <a:latin typeface="Times New Roman" panose="02020603050405020304" pitchFamily="18" charset="0"/>
                <a:cs typeface="Times New Roman" panose="02020603050405020304" pitchFamily="18" charset="0"/>
              </a:rPr>
              <a:t>Harcama yönetimi modülü,</a:t>
            </a:r>
          </a:p>
          <a:p>
            <a:pPr algn="just"/>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a:t>
            </a:r>
            <a:r>
              <a:rPr lang="tr-TR" sz="2400" b="1" i="1">
                <a:solidFill>
                  <a:srgbClr val="00B0F0"/>
                </a:solidFill>
                <a:effectLst/>
                <a:latin typeface="Times New Roman" panose="02020603050405020304" pitchFamily="18" charset="0"/>
                <a:cs typeface="Times New Roman" panose="02020603050405020304" pitchFamily="18" charset="0"/>
              </a:rPr>
              <a:t>Duyurular,</a:t>
            </a:r>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a:t>
            </a:r>
            <a:r>
              <a:rPr lang="tr-TR" sz="2400" b="1" i="1">
                <a:solidFill>
                  <a:srgbClr val="00B0F0"/>
                </a:solidFill>
                <a:effectLst/>
                <a:latin typeface="Times New Roman" panose="02020603050405020304" pitchFamily="18" charset="0"/>
                <a:cs typeface="Times New Roman" panose="02020603050405020304" pitchFamily="18" charset="0"/>
              </a:rPr>
              <a:t>Tanımlamalar,</a:t>
            </a:r>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a:t>
            </a:r>
            <a:r>
              <a:rPr lang="tr-TR" sz="2400" b="1" i="1">
                <a:solidFill>
                  <a:srgbClr val="00B0F0"/>
                </a:solidFill>
                <a:effectLst/>
                <a:latin typeface="Times New Roman" panose="02020603050405020304" pitchFamily="18" charset="0"/>
                <a:cs typeface="Times New Roman" panose="02020603050405020304" pitchFamily="18" charset="0"/>
              </a:rPr>
              <a:t>Yolluk İşlemleri,</a:t>
            </a:r>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a:t>
            </a:r>
            <a:r>
              <a:rPr lang="tr-TR" sz="2400" b="1" i="1">
                <a:solidFill>
                  <a:srgbClr val="00B0F0"/>
                </a:solidFill>
                <a:effectLst/>
                <a:latin typeface="Times New Roman" panose="02020603050405020304" pitchFamily="18" charset="0"/>
                <a:cs typeface="Times New Roman" panose="02020603050405020304" pitchFamily="18" charset="0"/>
              </a:rPr>
              <a:t>Referanslar,</a:t>
            </a:r>
          </a:p>
          <a:p>
            <a:pPr algn="just"/>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alt modüllerinden oluşmaktadır.</a:t>
            </a:r>
          </a:p>
        </p:txBody>
      </p:sp>
      <p:sp>
        <p:nvSpPr>
          <p:cNvPr id="15" name="Metin kutusu 14">
            <a:extLst>
              <a:ext uri="{FF2B5EF4-FFF2-40B4-BE49-F238E27FC236}">
                <a16:creationId xmlns:a16="http://schemas.microsoft.com/office/drawing/2014/main" id="{4FB7C814-A656-4F58-AD8F-933A70A6C300}"/>
              </a:ext>
            </a:extLst>
          </p:cNvPr>
          <p:cNvSpPr txBox="1"/>
          <p:nvPr/>
        </p:nvSpPr>
        <p:spPr>
          <a:xfrm>
            <a:off x="3034374" y="2375420"/>
            <a:ext cx="6795426"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Harcama Yönetimi</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362349"/>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4435591" y="1004328"/>
            <a:ext cx="3740126" cy="461665"/>
          </a:xfrm>
          <a:prstGeom prst="rect">
            <a:avLst/>
          </a:prstGeom>
        </p:spPr>
        <p:txBody>
          <a:bodyPr wrap="none">
            <a:spAutoFit/>
          </a:bodyPr>
          <a:lstStyle/>
          <a:p>
            <a:pPr algn="just"/>
            <a:r>
              <a:rPr lang="tr-TR" sz="2400" b="1">
                <a:solidFill>
                  <a:srgbClr val="FFFFFF"/>
                </a:solidFill>
                <a:latin typeface="Times New Roman" panose="02020603050405020304" pitchFamily="18" charset="0"/>
                <a:cs typeface="Times New Roman" panose="02020603050405020304" pitchFamily="18" charset="0"/>
              </a:rPr>
              <a:t>Harcama İşlemleri Modülü</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3034373" y="1929640"/>
            <a:ext cx="1855060" cy="461665"/>
          </a:xfrm>
          <a:prstGeom prst="rect">
            <a:avLst/>
          </a:prstGeom>
        </p:spPr>
        <p:txBody>
          <a:bodyPr wrap="none">
            <a:spAutoFit/>
          </a:bodyPr>
          <a:lstStyle/>
          <a:p>
            <a:pPr algn="just"/>
            <a:r>
              <a:rPr lang="tr-TR" sz="2400" b="1">
                <a:solidFill>
                  <a:srgbClr val="FFFFFF"/>
                </a:solidFill>
                <a:latin typeface="Times New Roman" panose="02020603050405020304" pitchFamily="18" charset="0"/>
                <a:cs typeface="Times New Roman" panose="02020603050405020304" pitchFamily="18" charset="0"/>
              </a:rPr>
              <a:t>Harcamalar </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7" name="AutoShape 2" descr="HARCAM~1_img3"/>
          <p:cNvSpPr>
            <a:spLocks noChangeAspect="1" noChangeArrowheads="1"/>
          </p:cNvSpPr>
          <p:nvPr/>
        </p:nvSpPr>
        <p:spPr bwMode="auto">
          <a:xfrm>
            <a:off x="5057879" y="3919315"/>
            <a:ext cx="1247775"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Rectangle 5"/>
          <p:cNvSpPr>
            <a:spLocks noChangeArrowheads="1"/>
          </p:cNvSpPr>
          <p:nvPr/>
        </p:nvSpPr>
        <p:spPr bwMode="auto">
          <a:xfrm>
            <a:off x="3034373" y="2642079"/>
            <a:ext cx="8370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1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İşlemleri</a:t>
            </a:r>
            <a:r>
              <a:rPr kumimoji="0" lang="tr-TR" altLang="tr-TR" sz="1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modülünden</a:t>
            </a:r>
            <a:r>
              <a:rPr kumimoji="0" lang="tr-TR" altLang="tr-TR" sz="1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Harcama İşlemleri</a:t>
            </a:r>
            <a:r>
              <a:rPr kumimoji="0" lang="tr-TR" altLang="tr-TR" sz="1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                                                   ) alt modülü seçilir ve </a:t>
            </a:r>
            <a:r>
              <a:rPr kumimoji="0" lang="tr-TR" altLang="tr-TR" sz="1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İşlemleri </a:t>
            </a:r>
            <a:r>
              <a:rPr kumimoji="0" lang="tr-TR" altLang="tr-TR" sz="1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 görüntülenir. </a:t>
            </a:r>
          </a:p>
        </p:txBody>
      </p:sp>
      <p:sp>
        <p:nvSpPr>
          <p:cNvPr id="12" name="AutoShape 6" descr="HARCAM~1_img3"/>
          <p:cNvSpPr>
            <a:spLocks noChangeAspect="1" noChangeArrowheads="1"/>
          </p:cNvSpPr>
          <p:nvPr/>
        </p:nvSpPr>
        <p:spPr bwMode="auto">
          <a:xfrm>
            <a:off x="5681766" y="3201468"/>
            <a:ext cx="1247775"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7200" y="2642079"/>
            <a:ext cx="2007146" cy="295316"/>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4373" y="3392272"/>
            <a:ext cx="8370625" cy="2913685"/>
          </a:xfrm>
          <a:prstGeom prst="rect">
            <a:avLst/>
          </a:prstGeom>
        </p:spPr>
      </p:pic>
      <p:sp>
        <p:nvSpPr>
          <p:cNvPr id="16" name="Dikdörtgen 15"/>
          <p:cNvSpPr/>
          <p:nvPr/>
        </p:nvSpPr>
        <p:spPr>
          <a:xfrm>
            <a:off x="5681766" y="5936625"/>
            <a:ext cx="2929007" cy="369332"/>
          </a:xfrm>
          <a:prstGeom prst="rect">
            <a:avLst/>
          </a:prstGeom>
        </p:spPr>
        <p:txBody>
          <a:bodyPr wrap="none">
            <a:spAutoFit/>
          </a:bodyPr>
          <a:lstStyle/>
          <a:p>
            <a:r>
              <a:rPr lang="tr-TR" b="1">
                <a:solidFill>
                  <a:srgbClr val="FFFF00"/>
                </a:solidFill>
                <a:latin typeface="Arial" panose="020b0604020202020204" pitchFamily="34" charset="0"/>
              </a:rPr>
              <a:t>Harcama İşlemleri Ekranı</a:t>
            </a:r>
            <a:endParaRPr lang="tr-TR">
              <a:solidFill>
                <a:srgbClr val="FFFF00"/>
              </a:solidFill>
            </a:endParaRPr>
          </a:p>
        </p:txBody>
      </p:sp>
    </p:spTree>
    <p:extLst>
      <p:ext uri="{BB962C8B-B14F-4D97-AF65-F5344CB8AC3E}">
        <p14:creationId xmlns:p14="http://schemas.microsoft.com/office/powerpoint/2010/main" val="348741136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7" name="Rectangle 4"/>
          <p:cNvSpPr>
            <a:spLocks noChangeArrowheads="1"/>
          </p:cNvSpPr>
          <p:nvPr/>
        </p:nvSpPr>
        <p:spPr bwMode="auto">
          <a:xfrm>
            <a:off x="2934229" y="2054834"/>
            <a:ext cx="8370624"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İşlemleri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ekranında; önceden girilen harcama kayıtları görüntülenmekte, onaylanmamış harcamalar üzerinde düzenleme yapılabilmekte ve yeni harcama kayıtları başlatılmaktadır.</a:t>
            </a:r>
          </a:p>
          <a:p>
            <a:pPr marL="800100" lvl="1" indent="-342900" algn="just" defTabSz="914400">
              <a:buFont typeface="Wingdings" panose="05000000000000000000" pitchFamily="2" charset="2"/>
              <a:buChar char="v"/>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kayıtlarına ilişkin sorgulama yapmak için; </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No, İşin Adı, Oluşturma Tarihi, Harcama Türü, Harcama Alt Türü, Harcama Durum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parametrelerinden en az bir tanesi girilerek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Sorgula</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                ) butonu tıklanır.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Temizle</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              ) butonu kullanılarak sorgulama alanındaki bilgiler silinebilir.</a:t>
            </a:r>
          </a:p>
        </p:txBody>
      </p:sp>
      <p:sp>
        <p:nvSpPr>
          <p:cNvPr id="10" name="AutoShape 5" descr="HARCAM~1_img5"/>
          <p:cNvSpPr>
            <a:spLocks noChangeAspect="1" noChangeArrowheads="1"/>
          </p:cNvSpPr>
          <p:nvPr/>
        </p:nvSpPr>
        <p:spPr bwMode="auto">
          <a:xfrm>
            <a:off x="15483539" y="2745060"/>
            <a:ext cx="575480" cy="9409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6" descr="HARCAM~1_img6"/>
          <p:cNvSpPr>
            <a:spLocks noChangeAspect="1" noChangeArrowheads="1"/>
          </p:cNvSpPr>
          <p:nvPr/>
        </p:nvSpPr>
        <p:spPr bwMode="auto">
          <a:xfrm>
            <a:off x="17437512" y="2745060"/>
            <a:ext cx="477387" cy="801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768" y="4622724"/>
            <a:ext cx="990738" cy="304843"/>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0881" y="4641776"/>
            <a:ext cx="857370" cy="266737"/>
          </a:xfrm>
          <a:prstGeom prst="rect">
            <a:avLst/>
          </a:prstGeom>
        </p:spPr>
      </p:pic>
    </p:spTree>
    <p:extLst>
      <p:ext uri="{BB962C8B-B14F-4D97-AF65-F5344CB8AC3E}">
        <p14:creationId xmlns:p14="http://schemas.microsoft.com/office/powerpoint/2010/main" val="1933661728"/>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Rectangle 1"/>
          <p:cNvSpPr>
            <a:spLocks noChangeArrowheads="1"/>
          </p:cNvSpPr>
          <p:nvPr/>
        </p:nvSpPr>
        <p:spPr bwMode="auto">
          <a:xfrm>
            <a:off x="2934228" y="1691422"/>
            <a:ext cx="83706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lgn="just" defTabSz="914400">
              <a:buFont typeface="Wingdings" panose="05000000000000000000" pitchFamily="2" charset="2"/>
              <a:buChar char="v"/>
            </a:pPr>
            <a:r>
              <a:rPr kumimoji="0" lang="tr-TR" altLang="tr-TR" sz="2200" b="0" i="0" u="none" strike="noStrike" cap="none" normalizeH="0" baseline="0">
                <a:ln>
                  <a:noFill/>
                </a:ln>
                <a:solidFill>
                  <a:srgbClr val="00B0F0"/>
                </a:solidFill>
                <a:effectLst/>
                <a:cs typeface="Arial" panose="020b0604020202020204" pitchFamily="34" charset="0"/>
              </a:rPr>
              <a:t>Sorgulama sonucunda gelen harcama kayıtlarının, herhangi birini görüntülemek için ilgili kayıt seçilerek </a:t>
            </a:r>
            <a:r>
              <a:rPr kumimoji="0" lang="tr-TR" altLang="tr-TR" sz="2200" b="1" i="0" u="none" strike="noStrike" cap="none" normalizeH="0" baseline="0">
                <a:ln>
                  <a:noFill/>
                </a:ln>
                <a:solidFill>
                  <a:srgbClr val="00B0F0"/>
                </a:solidFill>
                <a:effectLst/>
                <a:cs typeface="Arial" panose="020b0604020202020204" pitchFamily="34" charset="0"/>
              </a:rPr>
              <a:t>Görüntüle</a:t>
            </a:r>
            <a:r>
              <a:rPr kumimoji="0" lang="tr-TR" altLang="tr-TR" sz="2200" b="0" i="0" u="none" strike="noStrike" cap="none" normalizeH="0" baseline="0">
                <a:ln>
                  <a:noFill/>
                </a:ln>
                <a:solidFill>
                  <a:srgbClr val="00B0F0"/>
                </a:solidFill>
                <a:effectLst/>
                <a:cs typeface="Arial" panose="020b0604020202020204" pitchFamily="34" charset="0"/>
              </a:rPr>
              <a:t> ( </a:t>
            </a:r>
            <a:r>
              <a:rPr kumimoji="0" lang="tr-TR" altLang="tr-TR" sz="2200" b="0" i="0" u="none" strike="noStrike" cap="none" normalizeH="0" baseline="0">
                <a:ln>
                  <a:noFill/>
                </a:ln>
                <a:solidFill>
                  <a:srgbClr val="00B0F0"/>
                </a:solidFill>
                <a:effectLst/>
                <a:latin typeface="Garamond" panose="02020404030301010803" pitchFamily="18" charset="0"/>
              </a:rPr>
              <a:t>                </a:t>
            </a:r>
            <a:r>
              <a:rPr kumimoji="0" lang="tr-TR" altLang="tr-TR" sz="2200" b="0" i="0" u="none" strike="noStrike" cap="none" normalizeH="0" baseline="0">
                <a:ln>
                  <a:noFill/>
                </a:ln>
                <a:solidFill>
                  <a:srgbClr val="00B0F0"/>
                </a:solidFill>
                <a:effectLst/>
                <a:cs typeface="Arial" panose="020b0604020202020204" pitchFamily="34" charset="0"/>
              </a:rPr>
              <a:t> ) butonu tıklanır.</a:t>
            </a:r>
            <a:endParaRPr kumimoji="0" lang="tr-TR" altLang="tr-TR" sz="2200" b="0" i="0" u="none" strike="noStrike" cap="none" normalizeH="0" baseline="0">
              <a:ln>
                <a:noFill/>
              </a:ln>
              <a:solidFill>
                <a:srgbClr val="00B0F0"/>
              </a:solidFill>
              <a:effectLst/>
            </a:endParaRPr>
          </a:p>
          <a:p>
            <a:pPr marL="800100" lvl="1" indent="-342900" algn="just" defTabSz="914400">
              <a:buFont typeface="Wingdings" panose="05000000000000000000" pitchFamily="2" charset="2"/>
              <a:buChar char="v"/>
            </a:pPr>
            <a:r>
              <a:rPr kumimoji="0" lang="tr-TR" altLang="tr-TR" sz="2200" b="0" i="0" u="none" strike="noStrike" cap="none" normalizeH="0" baseline="0">
                <a:ln>
                  <a:noFill/>
                </a:ln>
                <a:solidFill>
                  <a:srgbClr val="00B0F0"/>
                </a:solidFill>
                <a:effectLst/>
                <a:cs typeface="Arial" panose="020b0604020202020204" pitchFamily="34" charset="0"/>
              </a:rPr>
              <a:t>Henüz onaylanmamış durumdaki harcama kayıtları üzerinde, </a:t>
            </a:r>
            <a:r>
              <a:rPr kumimoji="0" lang="tr-TR" altLang="tr-TR" sz="2200" b="1" i="0" u="none" strike="noStrike" cap="none" normalizeH="0" baseline="0">
                <a:ln>
                  <a:noFill/>
                </a:ln>
                <a:solidFill>
                  <a:srgbClr val="00B0F0"/>
                </a:solidFill>
                <a:effectLst/>
                <a:cs typeface="Arial" panose="020b0604020202020204" pitchFamily="34" charset="0"/>
              </a:rPr>
              <a:t>Güncelle</a:t>
            </a:r>
            <a:r>
              <a:rPr kumimoji="0" lang="tr-TR" altLang="tr-TR" sz="2200" b="0" i="0" u="none" strike="noStrike" cap="none" normalizeH="0" baseline="0">
                <a:ln>
                  <a:noFill/>
                </a:ln>
                <a:solidFill>
                  <a:srgbClr val="00B0F0"/>
                </a:solidFill>
                <a:effectLst/>
                <a:cs typeface="Arial" panose="020b0604020202020204" pitchFamily="34" charset="0"/>
              </a:rPr>
              <a:t> ( </a:t>
            </a:r>
            <a:r>
              <a:rPr kumimoji="0" lang="tr-TR" altLang="tr-TR" sz="2200" b="0" i="0" u="none" strike="noStrike" cap="none" normalizeH="0" baseline="0">
                <a:ln>
                  <a:noFill/>
                </a:ln>
                <a:solidFill>
                  <a:srgbClr val="00B0F0"/>
                </a:solidFill>
                <a:effectLst/>
                <a:latin typeface="Garamond" panose="02020404030301010803" pitchFamily="18" charset="0"/>
              </a:rPr>
              <a:t>        </a:t>
            </a:r>
            <a:r>
              <a:rPr kumimoji="0" lang="tr-TR" altLang="tr-TR" sz="2200" b="1" i="0" u="none" strike="noStrike" cap="none" normalizeH="0" baseline="0">
                <a:ln>
                  <a:noFill/>
                </a:ln>
                <a:solidFill>
                  <a:srgbClr val="00B0F0"/>
                </a:solidFill>
                <a:effectLst/>
                <a:cs typeface="Arial" panose="020b0604020202020204" pitchFamily="34" charset="0"/>
              </a:rPr>
              <a:t> </a:t>
            </a:r>
            <a:r>
              <a:rPr kumimoji="0" lang="tr-TR" altLang="tr-TR" sz="2200" b="0" i="0" u="none" strike="noStrike" cap="none" normalizeH="0" baseline="0">
                <a:ln>
                  <a:noFill/>
                </a:ln>
                <a:solidFill>
                  <a:srgbClr val="00B0F0"/>
                </a:solidFill>
                <a:effectLst/>
                <a:cs typeface="Arial" panose="020b0604020202020204" pitchFamily="34" charset="0"/>
              </a:rPr>
              <a:t>) butonu tıklanarak yeniden düzenleme yapılabilir.</a:t>
            </a:r>
            <a:endParaRPr kumimoji="0" lang="tr-TR" altLang="tr-TR" sz="2200" b="0" i="0" u="none" strike="noStrike" cap="none" normalizeH="0" baseline="0">
              <a:ln>
                <a:noFill/>
              </a:ln>
              <a:solidFill>
                <a:srgbClr val="00B0F0"/>
              </a:solidFill>
              <a:effectLst/>
            </a:endParaRPr>
          </a:p>
          <a:p>
            <a:pPr marL="800100" lvl="1" indent="-342900" algn="just" defTabSz="914400">
              <a:buFont typeface="Wingdings" panose="05000000000000000000" pitchFamily="2" charset="2"/>
              <a:buChar char="v"/>
            </a:pPr>
            <a:r>
              <a:rPr kumimoji="0" lang="tr-TR" altLang="tr-TR" sz="2200" b="1" i="0" u="none" strike="noStrike" cap="none" normalizeH="0" baseline="0">
                <a:ln>
                  <a:noFill/>
                </a:ln>
                <a:solidFill>
                  <a:srgbClr val="00B0F0"/>
                </a:solidFill>
                <a:effectLst/>
                <a:cs typeface="Arial" panose="020b0604020202020204" pitchFamily="34" charset="0"/>
              </a:rPr>
              <a:t>Excel Raporla</a:t>
            </a:r>
            <a:r>
              <a:rPr kumimoji="0" lang="tr-TR" altLang="tr-TR" sz="2200" b="0" i="0" u="none" strike="noStrike" cap="none" normalizeH="0" baseline="0">
                <a:ln>
                  <a:noFill/>
                </a:ln>
                <a:solidFill>
                  <a:srgbClr val="00B0F0"/>
                </a:solidFill>
                <a:effectLst/>
                <a:cs typeface="Arial" panose="020b0604020202020204" pitchFamily="34" charset="0"/>
              </a:rPr>
              <a:t> (              ) ve</a:t>
            </a:r>
            <a:r>
              <a:rPr kumimoji="0" lang="tr-TR" altLang="tr-TR" sz="2200" b="1" i="0" u="none" strike="noStrike" cap="none" normalizeH="0" baseline="0">
                <a:ln>
                  <a:noFill/>
                </a:ln>
                <a:solidFill>
                  <a:srgbClr val="00B0F0"/>
                </a:solidFill>
                <a:effectLst/>
                <a:cs typeface="Arial" panose="020b0604020202020204" pitchFamily="34" charset="0"/>
              </a:rPr>
              <a:t> PDF Raporla</a:t>
            </a:r>
            <a:r>
              <a:rPr kumimoji="0" lang="tr-TR" altLang="tr-TR" sz="2200" b="0" i="0" u="none" strike="noStrike" cap="none" normalizeH="0" baseline="0">
                <a:ln>
                  <a:noFill/>
                </a:ln>
                <a:solidFill>
                  <a:srgbClr val="00B0F0"/>
                </a:solidFill>
                <a:effectLst/>
                <a:cs typeface="Arial" panose="020b0604020202020204" pitchFamily="34" charset="0"/>
              </a:rPr>
              <a:t> (         </a:t>
            </a:r>
            <a:r>
              <a:rPr kumimoji="0" lang="tr-TR" altLang="tr-TR" sz="2200" b="0" i="0" u="none" strike="noStrike" cap="none" normalizeH="0" baseline="0">
                <a:ln>
                  <a:noFill/>
                </a:ln>
                <a:solidFill>
                  <a:srgbClr val="00B0F0"/>
                </a:solidFill>
                <a:effectLst/>
                <a:latin typeface="Garamond" panose="02020404030301010803" pitchFamily="18" charset="0"/>
              </a:rPr>
              <a:t>  </a:t>
            </a:r>
            <a:r>
              <a:rPr kumimoji="0" lang="tr-TR" altLang="tr-TR" sz="2200" b="0" i="0" u="none" strike="noStrike" cap="none" normalizeH="0" baseline="0">
                <a:ln>
                  <a:noFill/>
                </a:ln>
                <a:solidFill>
                  <a:srgbClr val="00B0F0"/>
                </a:solidFill>
                <a:effectLst/>
                <a:cs typeface="Arial" panose="020b0604020202020204" pitchFamily="34" charset="0"/>
              </a:rPr>
              <a:t> ) butonları kullanılmak suretiyle harcamalara ilişkin bilgiler liste halinde raporlanabilir.</a:t>
            </a:r>
            <a:endParaRPr kumimoji="0" lang="tr-TR" altLang="tr-TR" sz="2200" b="0" i="0" u="none" strike="noStrike" cap="none" normalizeH="0" baseline="0">
              <a:ln>
                <a:noFill/>
              </a:ln>
              <a:solidFill>
                <a:srgbClr val="00B0F0"/>
              </a:solidFill>
              <a:effectLst/>
            </a:endParaRPr>
          </a:p>
          <a:p>
            <a:pPr marL="800100" lvl="1" indent="-342900" algn="just" defTabSz="914400">
              <a:buFont typeface="Wingdings" panose="05000000000000000000" pitchFamily="2" charset="2"/>
              <a:buChar char="v"/>
            </a:pPr>
            <a:r>
              <a:rPr kumimoji="0" lang="tr-TR" altLang="tr-TR" sz="2200" b="0" i="0" u="none" strike="noStrike" cap="none" normalizeH="0" baseline="0">
                <a:ln>
                  <a:noFill/>
                </a:ln>
                <a:solidFill>
                  <a:srgbClr val="00B0F0"/>
                </a:solidFill>
                <a:effectLst/>
                <a:cs typeface="Arial" panose="020b0604020202020204" pitchFamily="34" charset="0"/>
              </a:rPr>
              <a:t>Yeni harcama başlatmak için, ekranda yer alan </a:t>
            </a:r>
            <a:r>
              <a:rPr kumimoji="0" lang="tr-TR" altLang="tr-TR" sz="2200" b="1" i="0" u="none" strike="noStrike" cap="none" normalizeH="0" baseline="0">
                <a:ln>
                  <a:noFill/>
                </a:ln>
                <a:solidFill>
                  <a:srgbClr val="00B0F0"/>
                </a:solidFill>
                <a:effectLst/>
                <a:cs typeface="Arial" panose="020b0604020202020204" pitchFamily="34" charset="0"/>
              </a:rPr>
              <a:t>Harcama Ekle</a:t>
            </a:r>
            <a:r>
              <a:rPr kumimoji="0" lang="tr-TR" altLang="tr-TR" sz="2200" b="0" i="0" u="none" strike="noStrike" cap="none" normalizeH="0" baseline="0">
                <a:ln>
                  <a:noFill/>
                </a:ln>
                <a:solidFill>
                  <a:srgbClr val="00B0F0"/>
                </a:solidFill>
                <a:effectLst/>
                <a:cs typeface="Arial" panose="020b0604020202020204" pitchFamily="34" charset="0"/>
              </a:rPr>
              <a:t> (         </a:t>
            </a:r>
            <a:r>
              <a:rPr kumimoji="0" lang="tr-TR" altLang="tr-TR" sz="2200" b="0" i="0" u="none" strike="noStrike" cap="none" normalizeH="0" baseline="0">
                <a:ln>
                  <a:noFill/>
                </a:ln>
                <a:solidFill>
                  <a:srgbClr val="00B0F0"/>
                </a:solidFill>
                <a:effectLst/>
                <a:latin typeface="Garamond" panose="02020404030301010803" pitchFamily="18" charset="0"/>
              </a:rPr>
              <a:t>  </a:t>
            </a:r>
            <a:r>
              <a:rPr kumimoji="0" lang="tr-TR" altLang="tr-TR" sz="2200" b="0" i="0" u="none" strike="noStrike" cap="none" normalizeH="0" baseline="0">
                <a:ln>
                  <a:noFill/>
                </a:ln>
                <a:solidFill>
                  <a:srgbClr val="00B0F0"/>
                </a:solidFill>
                <a:effectLst/>
                <a:cs typeface="Arial" panose="020b0604020202020204" pitchFamily="34" charset="0"/>
              </a:rPr>
              <a:t> ) butonu tıklanarak </a:t>
            </a:r>
            <a:r>
              <a:rPr kumimoji="0" lang="tr-TR" altLang="tr-TR" sz="2200" b="1" i="1" u="none" strike="noStrike" cap="none" normalizeH="0" baseline="0">
                <a:ln>
                  <a:noFill/>
                </a:ln>
                <a:solidFill>
                  <a:srgbClr val="00B0F0"/>
                </a:solidFill>
                <a:effectLst/>
                <a:cs typeface="Arial" panose="020b0604020202020204" pitchFamily="34" charset="0"/>
              </a:rPr>
              <a:t>Harcama Bilgi Girişi</a:t>
            </a:r>
            <a:r>
              <a:rPr kumimoji="0" lang="tr-TR" altLang="tr-TR" sz="2200" b="0" i="0" u="none" strike="noStrike" cap="none" normalizeH="0" baseline="0">
                <a:ln>
                  <a:noFill/>
                </a:ln>
                <a:solidFill>
                  <a:srgbClr val="00B0F0"/>
                </a:solidFill>
                <a:effectLst/>
                <a:cs typeface="Arial" panose="020b0604020202020204" pitchFamily="34" charset="0"/>
              </a:rPr>
              <a:t> ekranı görüntülenir.</a:t>
            </a:r>
            <a:endParaRPr kumimoji="0" lang="tr-TR" altLang="tr-TR" sz="2200" b="0" i="0" u="none" strike="noStrike" cap="none" normalizeH="0" baseline="0">
              <a:ln>
                <a:noFill/>
              </a:ln>
              <a:solidFill>
                <a:srgbClr val="00B0F0"/>
              </a:solidFill>
              <a:effectLst/>
              <a:latin typeface="Garamond" panose="02020404030301010803" pitchFamily="18" charset="0"/>
              <a:cs typeface="Arial" panose="020b0604020202020204" pitchFamily="34" charset="0"/>
            </a:endParaRPr>
          </a:p>
        </p:txBody>
      </p:sp>
      <p:sp>
        <p:nvSpPr>
          <p:cNvPr id="3" name="AutoShape 2" descr="HARCAM~1_img7"/>
          <p:cNvSpPr>
            <a:spLocks noChangeAspect="1" noChangeArrowheads="1"/>
          </p:cNvSpPr>
          <p:nvPr/>
        </p:nvSpPr>
        <p:spPr bwMode="auto">
          <a:xfrm>
            <a:off x="9757754" y="2452608"/>
            <a:ext cx="582020" cy="257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8"/>
          <p:cNvSpPr>
            <a:spLocks noChangeAspect="1" noChangeArrowheads="1"/>
          </p:cNvSpPr>
          <p:nvPr/>
        </p:nvSpPr>
        <p:spPr bwMode="auto">
          <a:xfrm>
            <a:off x="6853276" y="2697083"/>
            <a:ext cx="614718"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ARCAM~1_img9"/>
          <p:cNvSpPr>
            <a:spLocks noChangeAspect="1" noChangeArrowheads="1"/>
          </p:cNvSpPr>
          <p:nvPr/>
        </p:nvSpPr>
        <p:spPr bwMode="auto">
          <a:xfrm>
            <a:off x="3092197" y="2925684"/>
            <a:ext cx="680113"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5" descr="HARCAM~1_img10"/>
          <p:cNvSpPr>
            <a:spLocks noChangeAspect="1" noChangeArrowheads="1"/>
          </p:cNvSpPr>
          <p:nvPr/>
        </p:nvSpPr>
        <p:spPr bwMode="auto">
          <a:xfrm>
            <a:off x="4561432" y="2925684"/>
            <a:ext cx="608179"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6" descr="HARCAM~1_img11"/>
          <p:cNvSpPr>
            <a:spLocks noChangeAspect="1" noChangeArrowheads="1"/>
          </p:cNvSpPr>
          <p:nvPr/>
        </p:nvSpPr>
        <p:spPr bwMode="auto">
          <a:xfrm>
            <a:off x="6283720" y="3154284"/>
            <a:ext cx="712811"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407" y="2483849"/>
            <a:ext cx="1000265" cy="304843"/>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1302" y="3159026"/>
            <a:ext cx="1038370" cy="285790"/>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0585" y="3768914"/>
            <a:ext cx="2548694" cy="314369"/>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4030" y="4126013"/>
            <a:ext cx="1672501" cy="304843"/>
          </a:xfrm>
          <a:prstGeom prst="rect">
            <a:avLst/>
          </a:prstGeom>
        </p:spPr>
      </p:pic>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3720" y="5124402"/>
            <a:ext cx="1566901" cy="323895"/>
          </a:xfrm>
          <a:prstGeom prst="rect">
            <a:avLst/>
          </a:prstGeom>
        </p:spPr>
      </p:pic>
    </p:spTree>
    <p:extLst>
      <p:ext uri="{BB962C8B-B14F-4D97-AF65-F5344CB8AC3E}">
        <p14:creationId xmlns:p14="http://schemas.microsoft.com/office/powerpoint/2010/main" val="2958537717"/>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374" y="2101104"/>
            <a:ext cx="8370624" cy="3479300"/>
          </a:xfrm>
          <a:prstGeom prst="rect">
            <a:avLst/>
          </a:prstGeom>
        </p:spPr>
      </p:pic>
      <p:sp>
        <p:nvSpPr>
          <p:cNvPr id="4" name="Dikdörtgen 3"/>
          <p:cNvSpPr/>
          <p:nvPr/>
        </p:nvSpPr>
        <p:spPr>
          <a:xfrm>
            <a:off x="5283068" y="5114587"/>
            <a:ext cx="3147015" cy="369332"/>
          </a:xfrm>
          <a:prstGeom prst="rect">
            <a:avLst/>
          </a:prstGeom>
        </p:spPr>
        <p:txBody>
          <a:bodyPr wrap="none">
            <a:spAutoFit/>
          </a:bodyPr>
          <a:lstStyle/>
          <a:p>
            <a:r>
              <a:rPr lang="tr-TR" b="1">
                <a:solidFill>
                  <a:srgbClr val="FFFF00"/>
                </a:solidFill>
                <a:latin typeface="Arial" panose="020b0604020202020204" pitchFamily="34" charset="0"/>
              </a:rPr>
              <a:t>Harcama Bilgi Girişi Ekranı</a:t>
            </a:r>
            <a:endParaRPr lang="tr-TR">
              <a:solidFill>
                <a:srgbClr val="FFFF00"/>
              </a:solidFill>
            </a:endParaRPr>
          </a:p>
        </p:txBody>
      </p:sp>
    </p:spTree>
    <p:extLst>
      <p:ext uri="{BB962C8B-B14F-4D97-AF65-F5344CB8AC3E}">
        <p14:creationId xmlns:p14="http://schemas.microsoft.com/office/powerpoint/2010/main" val="242037986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Dikdörtgen 1"/>
          <p:cNvSpPr/>
          <p:nvPr/>
        </p:nvSpPr>
        <p:spPr>
          <a:xfrm>
            <a:off x="3034374" y="2136339"/>
            <a:ext cx="8370624" cy="4493538"/>
          </a:xfrm>
          <a:prstGeom prst="rect">
            <a:avLst/>
          </a:prstGeom>
        </p:spPr>
        <p:txBody>
          <a:bodyPr wrap="square">
            <a:spAutoFit/>
          </a:bodyPr>
          <a:lstStyle/>
          <a:p>
            <a:pPr algn="just"/>
            <a:r>
              <a:rPr lang="tr-TR" sz="2200" b="1" i="1">
                <a:latin typeface="Times New Roman" panose="02020603050405020304" pitchFamily="18" charset="0"/>
                <a:cs typeface="Times New Roman" panose="02020603050405020304" pitchFamily="18" charset="0"/>
              </a:rPr>
              <a:t>Harcama Bilgi Girişi</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ekranında aşağıdaki alanlar yer alır: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Bütçe Yılı;</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içinde bulunan mali yıl bilgisi sistem tarafından otomatik olarak getirilir.</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Ödeme Kaynağı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Merkezi Yönetim)</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Ödeme Kaynağı Alt Türü;</a:t>
            </a:r>
            <a:r>
              <a:rPr lang="tr-TR" sz="2200">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Hazine ve Maliye Bakanlığı)</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İşin Adı;</a:t>
            </a:r>
            <a:r>
              <a:rPr lang="tr-TR" sz="2200">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harcamanın adı yazılır. (Örn; Mal Alımı)</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7113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Dikdörtgen 1"/>
          <p:cNvSpPr/>
          <p:nvPr/>
        </p:nvSpPr>
        <p:spPr>
          <a:xfrm>
            <a:off x="3034374" y="1997839"/>
            <a:ext cx="8370624" cy="4154984"/>
          </a:xfrm>
          <a:prstGeom prst="rect">
            <a:avLst/>
          </a:prstGeom>
        </p:spPr>
        <p:txBody>
          <a:bodyPr wrap="square">
            <a:spAutoFit/>
          </a:bodyPr>
          <a:lstStyle/>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İşin Tanımı;</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harcamanın tanımı yazılır. (Örn; Demirbaş Alımı)</a:t>
            </a:r>
          </a:p>
          <a:p>
            <a:pPr marL="800100" lvl="1" indent="-34290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Açıklama;</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harcamaya ilişkin açıklamaların girileceği alandır.</a:t>
            </a:r>
          </a:p>
          <a:p>
            <a:pPr marL="800100" lvl="1" indent="-34290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Harcama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Mal ve Hizmet Alımları)</a:t>
            </a:r>
          </a:p>
          <a:p>
            <a:pPr marL="800100" lvl="1" indent="-34290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Harcama Alt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Taşınır Mal Alımı)</a:t>
            </a:r>
          </a:p>
          <a:p>
            <a:pPr lvl="1" algn="just"/>
            <a:endParaRPr lang="tr-TR" sz="2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38249"/>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Dikdörtgen 1"/>
          <p:cNvSpPr/>
          <p:nvPr/>
        </p:nvSpPr>
        <p:spPr>
          <a:xfrm>
            <a:off x="3034374" y="2146651"/>
            <a:ext cx="8370624" cy="3816429"/>
          </a:xfrm>
          <a:prstGeom prst="rect">
            <a:avLst/>
          </a:prstGeom>
        </p:spPr>
        <p:txBody>
          <a:bodyPr wrap="square">
            <a:spAutoFit/>
          </a:bodyPr>
          <a:lstStyle/>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Program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Stratejik Yönetim ve Kaynak Tahsisi)</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Alt Program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Muhasebe ve Raporlama)</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Faaliyet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Muhasebe Uyumlaştırma ve Destek)</a:t>
            </a:r>
          </a:p>
          <a:p>
            <a:pPr marL="742950" lvl="1"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Alt Faaliyet Türü;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tanımlanan referans değerler içerisinden seçilir. (Örn; Muhasebe Destek)</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90932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Rectangle 1"/>
          <p:cNvSpPr>
            <a:spLocks noChangeArrowheads="1"/>
          </p:cNvSpPr>
          <p:nvPr/>
        </p:nvSpPr>
        <p:spPr bwMode="auto">
          <a:xfrm>
            <a:off x="3034374" y="2026833"/>
            <a:ext cx="83706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8650" lvl="1" indent="-171450" algn="just" defTabSz="914400">
              <a:buFont typeface="Wingdings" panose="05000000000000000000" pitchFamily="2" charset="2"/>
              <a:buChar char="v"/>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Bütçe Ödenek;</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gerçekleştirilecek harcamalar için kullanılacak bütçe tertipleri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Ekle</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            ) butonunu tıklayarak açılır, birden fazla bütçe tertibi eklenebilir. </a:t>
            </a:r>
          </a:p>
        </p:txBody>
      </p:sp>
      <p:sp>
        <p:nvSpPr>
          <p:cNvPr id="3" name="AutoShape 2" descr="HARCAM~1_img13"/>
          <p:cNvSpPr>
            <a:spLocks noChangeAspect="1" noChangeArrowheads="1"/>
          </p:cNvSpPr>
          <p:nvPr/>
        </p:nvSpPr>
        <p:spPr bwMode="auto">
          <a:xfrm>
            <a:off x="6996661" y="2452242"/>
            <a:ext cx="447675" cy="27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138" y="2291671"/>
            <a:ext cx="934242" cy="323895"/>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374" y="3040220"/>
            <a:ext cx="8370623" cy="2608550"/>
          </a:xfrm>
          <a:prstGeom prst="rect">
            <a:avLst/>
          </a:prstGeom>
        </p:spPr>
      </p:pic>
      <p:sp>
        <p:nvSpPr>
          <p:cNvPr id="10" name="Dikdörtgen 9"/>
          <p:cNvSpPr/>
          <p:nvPr/>
        </p:nvSpPr>
        <p:spPr>
          <a:xfrm>
            <a:off x="5492622" y="5464104"/>
            <a:ext cx="2505814" cy="369332"/>
          </a:xfrm>
          <a:prstGeom prst="rect">
            <a:avLst/>
          </a:prstGeom>
        </p:spPr>
        <p:txBody>
          <a:bodyPr wrap="none">
            <a:spAutoFit/>
          </a:bodyPr>
          <a:lstStyle/>
          <a:p>
            <a:r>
              <a:rPr lang="tr-TR" b="1">
                <a:solidFill>
                  <a:srgbClr val="FFFF00"/>
                </a:solidFill>
                <a:latin typeface="Arial" panose="020b0604020202020204" pitchFamily="34" charset="0"/>
              </a:rPr>
              <a:t>Bütçe Ödenek Ekranı</a:t>
            </a:r>
            <a:endParaRPr lang="tr-TR">
              <a:solidFill>
                <a:srgbClr val="FFFF00"/>
              </a:solidFill>
            </a:endParaRPr>
          </a:p>
        </p:txBody>
      </p:sp>
    </p:spTree>
    <p:extLst>
      <p:ext uri="{BB962C8B-B14F-4D97-AF65-F5344CB8AC3E}">
        <p14:creationId xmlns:p14="http://schemas.microsoft.com/office/powerpoint/2010/main" val="353214626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1C36E399-D330-4FAD-93A1-2C5389D3F959}"/>
              </a:ext>
            </a:extLst>
          </p:cNvPr>
          <p:cNvSpPr txBox="1"/>
          <p:nvPr/>
        </p:nvSpPr>
        <p:spPr>
          <a:xfrm>
            <a:off x="3034374" y="1517133"/>
            <a:ext cx="6096000" cy="461665"/>
          </a:xfrm>
          <a:prstGeom prst="rect">
            <a:avLst/>
          </a:prstGeom>
          <a:noFill/>
        </p:spPr>
        <p:txBody>
          <a:bodyPr wrap="square">
            <a:spAutoFit/>
          </a:bodyPr>
          <a:lstStyle/>
          <a:p>
            <a:pPr algn="just"/>
            <a:r>
              <a:rPr lang="tr-TR" sz="2400" b="1" i="0">
                <a:solidFill>
                  <a:srgbClr val="FFFFFF"/>
                </a:solidFill>
                <a:effectLst/>
                <a:latin typeface="Garamond" panose="02020404030301010803" pitchFamily="18" charset="0"/>
              </a:rPr>
              <a:t>A. Mali Yönetim Sistemi Nedir?</a:t>
            </a:r>
            <a:endParaRPr lang="tr-TR" sz="2400" b="0" i="0">
              <a:solidFill>
                <a:srgbClr val="FFFFFF"/>
              </a:solidFill>
              <a:effectLst/>
              <a:latin typeface="Garamond" panose="02020404030301010803" pitchFamily="18" charset="0"/>
            </a:endParaRPr>
          </a:p>
        </p:txBody>
      </p:sp>
      <p:sp>
        <p:nvSpPr>
          <p:cNvPr id="13" name="Metin kutusu 12">
            <a:extLst>
              <a:ext uri="{FF2B5EF4-FFF2-40B4-BE49-F238E27FC236}">
                <a16:creationId xmlns:a16="http://schemas.microsoft.com/office/drawing/2014/main" id="{A9E8445B-1771-4894-B78E-DA36B6FD5EE0}"/>
              </a:ext>
            </a:extLst>
          </p:cNvPr>
          <p:cNvSpPr txBox="1"/>
          <p:nvPr/>
        </p:nvSpPr>
        <p:spPr>
          <a:xfrm>
            <a:off x="2672691" y="2551837"/>
            <a:ext cx="8170334" cy="2215991"/>
          </a:xfrm>
          <a:prstGeom prst="rect">
            <a:avLst/>
          </a:prstGeom>
          <a:noFill/>
        </p:spPr>
        <p:txBody>
          <a:bodyPr wrap="square">
            <a:spAutoFit/>
          </a:bodyPr>
          <a:lstStyle/>
          <a:p>
            <a:pPr algn="just"/>
            <a:r>
              <a:rPr lang="tr-TR" sz="2400" b="0" i="0">
                <a:solidFill>
                  <a:srgbClr val="00B0F0"/>
                </a:solidFill>
                <a:effectLst/>
                <a:latin typeface="Arial" panose="020b0604020202020204" pitchFamily="34" charset="0"/>
              </a:rPr>
              <a:t>Mali Yönetim Sistemi, “</a:t>
            </a:r>
            <a:r>
              <a:rPr lang="tr-TR" sz="2400" b="1" i="1">
                <a:solidFill>
                  <a:srgbClr val="00B0F0"/>
                </a:solidFill>
                <a:effectLst/>
                <a:latin typeface="Arial" panose="020b0604020202020204" pitchFamily="34" charset="0"/>
              </a:rPr>
              <a:t>Harcama Talimatı Onay Belgesi</a:t>
            </a:r>
            <a:r>
              <a:rPr lang="tr-TR" sz="2400" b="0" i="0">
                <a:solidFill>
                  <a:srgbClr val="00B0F0"/>
                </a:solidFill>
                <a:effectLst/>
                <a:latin typeface="Arial" panose="020b0604020202020204" pitchFamily="34" charset="0"/>
              </a:rPr>
              <a:t>” ile “</a:t>
            </a:r>
            <a:r>
              <a:rPr lang="tr-TR" sz="2400" b="1" i="1">
                <a:solidFill>
                  <a:srgbClr val="00B0F0"/>
                </a:solidFill>
                <a:effectLst/>
                <a:latin typeface="Arial" panose="020b0604020202020204" pitchFamily="34" charset="0"/>
              </a:rPr>
              <a:t>Ödeme Emri Belgesi</a:t>
            </a:r>
            <a:r>
              <a:rPr lang="tr-TR" sz="2400" b="0" i="0">
                <a:solidFill>
                  <a:srgbClr val="00B0F0"/>
                </a:solidFill>
                <a:effectLst/>
                <a:latin typeface="Arial" panose="020b0604020202020204" pitchFamily="34" charset="0"/>
              </a:rPr>
              <a:t>” nin e-belge standartlarına uygun olarak elektronik ortamda hazırlamasına ve harcama işlemlerini yürütebilmesine imkân tanıyan bilişim sistemidir.</a:t>
            </a:r>
            <a:endParaRPr lang="tr-TR" sz="2400" b="0" i="0">
              <a:solidFill>
                <a:srgbClr val="00B0F0"/>
              </a:solidFill>
              <a:effectLst/>
              <a:latin typeface="Garamond" panose="02020404030301010803" pitchFamily="18" charset="0"/>
            </a:endParaRPr>
          </a:p>
          <a:p>
            <a:pPr algn="just"/>
            <a:endParaRPr lang="tr-TR" b="0" i="0">
              <a:solidFill>
                <a:srgbClr val="000000"/>
              </a:solidFill>
              <a:effectLst/>
              <a:latin typeface="Garamond" panose="02020404030301010803" pitchFamily="18" charset="0"/>
            </a:endParaRPr>
          </a:p>
        </p:txBody>
      </p:sp>
    </p:spTree>
    <p:extLst>
      <p:ext uri="{BB962C8B-B14F-4D97-AF65-F5344CB8AC3E}">
        <p14:creationId xmlns:p14="http://schemas.microsoft.com/office/powerpoint/2010/main" val="401689917"/>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Dikdörtgen 1"/>
          <p:cNvSpPr/>
          <p:nvPr/>
        </p:nvSpPr>
        <p:spPr>
          <a:xfrm>
            <a:off x="3048000" y="1859340"/>
            <a:ext cx="8356998" cy="3477875"/>
          </a:xfrm>
          <a:prstGeom prst="rect">
            <a:avLst/>
          </a:prstGeom>
        </p:spPr>
        <p:txBody>
          <a:bodyPr wrap="square">
            <a:spAutoFit/>
          </a:bodyPr>
          <a:lstStyle/>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Ön Ödeme Verilme Durumu;</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harcamaya ilişkin ön ödeme yapılıp yapılmayacağı, ön ödeme yapılacaksa ön ödeme türü, ödemenin kime yapılacağı ve tutar bilgisi girilir.</a:t>
            </a:r>
          </a:p>
          <a:p>
            <a:pPr marL="800100" lvl="1" indent="-342900" algn="just">
              <a:buFont typeface="Wingdings" panose="05000000000000000000" pitchFamily="2" charset="2"/>
              <a:buChar char="v"/>
            </a:pPr>
            <a:endParaRPr lang="tr-TR" sz="2200">
              <a:solidFill>
                <a:srgbClr val="00B0F0"/>
              </a:solidFill>
              <a:latin typeface="Times New Roman" panose="02020603050405020304" pitchFamily="18" charset="0"/>
              <a:cs typeface="Times New Roman" panose="02020603050405020304" pitchFamily="18" charset="0"/>
            </a:endParaRPr>
          </a:p>
          <a:p>
            <a:pPr algn="just"/>
            <a:r>
              <a:rPr lang="tr-TR" sz="2200">
                <a:solidFill>
                  <a:srgbClr val="00B0F0"/>
                </a:solidFill>
                <a:latin typeface="Times New Roman" panose="02020603050405020304" pitchFamily="18" charset="0"/>
                <a:cs typeface="Times New Roman" panose="02020603050405020304" pitchFamily="18" charset="0"/>
              </a:rPr>
              <a:t>	Ön ödeme tür alanında avans verilecek seçeneği seçildiği takdirde </a:t>
            </a:r>
            <a:r>
              <a:rPr lang="tr-TR" sz="2200" b="1">
                <a:solidFill>
                  <a:srgbClr val="00B0F0"/>
                </a:solidFill>
                <a:latin typeface="Times New Roman" panose="02020603050405020304" pitchFamily="18" charset="0"/>
                <a:cs typeface="Times New Roman" panose="02020603050405020304" pitchFamily="18" charset="0"/>
              </a:rPr>
              <a:t>Harcama Bilgi Girişi</a:t>
            </a:r>
            <a:r>
              <a:rPr lang="tr-TR" sz="2200">
                <a:solidFill>
                  <a:srgbClr val="00B0F0"/>
                </a:solidFill>
                <a:latin typeface="Times New Roman" panose="02020603050405020304" pitchFamily="18" charset="0"/>
                <a:cs typeface="Times New Roman" panose="02020603050405020304" pitchFamily="18" charset="0"/>
              </a:rPr>
              <a:t> ekranında </a:t>
            </a:r>
            <a:r>
              <a:rPr lang="tr-TR" sz="2200" b="1">
                <a:solidFill>
                  <a:srgbClr val="00B0F0"/>
                </a:solidFill>
                <a:latin typeface="Times New Roman" panose="02020603050405020304" pitchFamily="18" charset="0"/>
                <a:cs typeface="Times New Roman" panose="02020603050405020304" pitchFamily="18" charset="0"/>
              </a:rPr>
              <a:t>Ön Ödeme Verilecek Kişi/Kurum</a:t>
            </a:r>
            <a:r>
              <a:rPr lang="tr-TR" sz="2200">
                <a:solidFill>
                  <a:srgbClr val="00B0F0"/>
                </a:solidFill>
                <a:latin typeface="Times New Roman" panose="02020603050405020304" pitchFamily="18" charset="0"/>
                <a:cs typeface="Times New Roman" panose="02020603050405020304" pitchFamily="18" charset="0"/>
              </a:rPr>
              <a:t> alanı açılmaktadır. Bu alanda ön ödeme yapılacak kişi T.C. Vatandaşı ise </a:t>
            </a:r>
            <a:r>
              <a:rPr lang="tr-TR" sz="2200" b="1">
                <a:solidFill>
                  <a:srgbClr val="00B0F0"/>
                </a:solidFill>
                <a:latin typeface="Times New Roman" panose="02020603050405020304" pitchFamily="18" charset="0"/>
                <a:cs typeface="Times New Roman" panose="02020603050405020304" pitchFamily="18" charset="0"/>
              </a:rPr>
              <a:t>TCKN, IBAN </a:t>
            </a:r>
            <a:r>
              <a:rPr lang="tr-TR" sz="2200">
                <a:solidFill>
                  <a:srgbClr val="00B0F0"/>
                </a:solidFill>
                <a:latin typeface="Times New Roman" panose="02020603050405020304" pitchFamily="18" charset="0"/>
                <a:cs typeface="Times New Roman" panose="02020603050405020304" pitchFamily="18" charset="0"/>
              </a:rPr>
              <a:t>ve</a:t>
            </a:r>
            <a:r>
              <a:rPr lang="tr-TR" sz="2200" b="1">
                <a:solidFill>
                  <a:srgbClr val="00B0F0"/>
                </a:solidFill>
                <a:latin typeface="Times New Roman" panose="02020603050405020304" pitchFamily="18" charset="0"/>
                <a:cs typeface="Times New Roman" panose="02020603050405020304" pitchFamily="18" charset="0"/>
              </a:rPr>
              <a:t> Tutar</a:t>
            </a:r>
            <a:r>
              <a:rPr lang="tr-TR" sz="2200">
                <a:solidFill>
                  <a:srgbClr val="00B0F0"/>
                </a:solidFill>
                <a:latin typeface="Times New Roman" panose="02020603050405020304" pitchFamily="18" charset="0"/>
                <a:cs typeface="Times New Roman" panose="02020603050405020304" pitchFamily="18" charset="0"/>
              </a:rPr>
              <a:t> bilgileri; TC kurumu ise </a:t>
            </a:r>
            <a:r>
              <a:rPr lang="tr-TR" sz="2200" b="1">
                <a:solidFill>
                  <a:srgbClr val="00B0F0"/>
                </a:solidFill>
                <a:latin typeface="Times New Roman" panose="02020603050405020304" pitchFamily="18" charset="0"/>
                <a:cs typeface="Times New Roman" panose="02020603050405020304" pitchFamily="18" charset="0"/>
              </a:rPr>
              <a:t>VKN, IBAN ve Tutar</a:t>
            </a:r>
            <a:r>
              <a:rPr lang="tr-TR" sz="2200">
                <a:solidFill>
                  <a:srgbClr val="00B0F0"/>
                </a:solidFill>
                <a:latin typeface="Times New Roman" panose="02020603050405020304" pitchFamily="18" charset="0"/>
                <a:cs typeface="Times New Roman" panose="02020603050405020304" pitchFamily="18" charset="0"/>
              </a:rPr>
              <a:t> bilgileri, Yabancı kişi veya kurum ise </a:t>
            </a:r>
            <a:r>
              <a:rPr lang="tr-TR" sz="2200" b="1">
                <a:solidFill>
                  <a:srgbClr val="00B0F0"/>
                </a:solidFill>
                <a:latin typeface="Times New Roman" panose="02020603050405020304" pitchFamily="18" charset="0"/>
                <a:cs typeface="Times New Roman" panose="02020603050405020304" pitchFamily="18" charset="0"/>
              </a:rPr>
              <a:t>Pasaport No/Kurum Vergi No</a:t>
            </a:r>
            <a:r>
              <a:rPr lang="tr-TR" sz="2200">
                <a:solidFill>
                  <a:srgbClr val="00B0F0"/>
                </a:solidFill>
                <a:latin typeface="Times New Roman" panose="02020603050405020304" pitchFamily="18" charset="0"/>
                <a:cs typeface="Times New Roman" panose="02020603050405020304" pitchFamily="18" charset="0"/>
              </a:rPr>
              <a:t>, </a:t>
            </a:r>
            <a:r>
              <a:rPr lang="tr-TR" sz="2200" b="1">
                <a:solidFill>
                  <a:srgbClr val="00B0F0"/>
                </a:solidFill>
                <a:latin typeface="Times New Roman" panose="02020603050405020304" pitchFamily="18" charset="0"/>
                <a:cs typeface="Times New Roman" panose="02020603050405020304" pitchFamily="18" charset="0"/>
              </a:rPr>
              <a:t>İBAN </a:t>
            </a:r>
            <a:r>
              <a:rPr lang="tr-TR" sz="2200">
                <a:solidFill>
                  <a:srgbClr val="00B0F0"/>
                </a:solidFill>
                <a:latin typeface="Times New Roman" panose="02020603050405020304" pitchFamily="18" charset="0"/>
                <a:cs typeface="Times New Roman" panose="02020603050405020304" pitchFamily="18" charset="0"/>
              </a:rPr>
              <a:t>ve</a:t>
            </a:r>
            <a:r>
              <a:rPr lang="tr-TR" sz="2200" b="1">
                <a:solidFill>
                  <a:srgbClr val="00B0F0"/>
                </a:solidFill>
                <a:latin typeface="Times New Roman" panose="02020603050405020304" pitchFamily="18" charset="0"/>
                <a:cs typeface="Times New Roman" panose="02020603050405020304" pitchFamily="18" charset="0"/>
              </a:rPr>
              <a:t> Tutar</a:t>
            </a:r>
            <a:r>
              <a:rPr lang="tr-TR" sz="2200">
                <a:solidFill>
                  <a:srgbClr val="00B0F0"/>
                </a:solidFill>
                <a:latin typeface="Times New Roman" panose="02020603050405020304" pitchFamily="18" charset="0"/>
                <a:cs typeface="Times New Roman" panose="02020603050405020304" pitchFamily="18" charset="0"/>
              </a:rPr>
              <a:t> bilgileri girilir.</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08477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318" y="1826904"/>
            <a:ext cx="8145680" cy="1822862"/>
          </a:xfrm>
          <a:prstGeom prst="rect">
            <a:avLst/>
          </a:prstGeom>
        </p:spPr>
      </p:pic>
      <p:sp>
        <p:nvSpPr>
          <p:cNvPr id="3" name="Dikdörtgen 2"/>
          <p:cNvSpPr/>
          <p:nvPr/>
        </p:nvSpPr>
        <p:spPr>
          <a:xfrm>
            <a:off x="5731856" y="3542992"/>
            <a:ext cx="2505814" cy="369332"/>
          </a:xfrm>
          <a:prstGeom prst="rect">
            <a:avLst/>
          </a:prstGeom>
        </p:spPr>
        <p:txBody>
          <a:bodyPr wrap="none">
            <a:spAutoFit/>
          </a:bodyPr>
          <a:lstStyle/>
          <a:p>
            <a:r>
              <a:rPr lang="tr-TR" b="1">
                <a:solidFill>
                  <a:srgbClr val="FFFF00"/>
                </a:solidFill>
                <a:latin typeface="Arial" panose="020b0604020202020204" pitchFamily="34" charset="0"/>
              </a:rPr>
              <a:t>Bütçe Ödenek Ekranı</a:t>
            </a:r>
            <a:endParaRPr lang="tr-TR">
              <a:solidFill>
                <a:srgbClr val="FFFF00"/>
              </a:solidFill>
            </a:endParaRPr>
          </a:p>
        </p:txBody>
      </p:sp>
      <p:sp>
        <p:nvSpPr>
          <p:cNvPr id="4" name="Rectangle 1"/>
          <p:cNvSpPr>
            <a:spLocks noChangeArrowheads="1"/>
          </p:cNvSpPr>
          <p:nvPr/>
        </p:nvSpPr>
        <p:spPr bwMode="auto">
          <a:xfrm>
            <a:off x="2934229" y="3884687"/>
            <a:ext cx="837062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22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Harcama Bilgi Girişi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ekranındaki alanlara, harcamaya ilişkin gerekli bilgiler girilir</a:t>
            </a:r>
          </a:p>
          <a:p>
            <a:pPr marL="0" marR="0" lvl="0" indent="298450" algn="just" defTabSz="914400" rtl="0" eaLnBrk="0" fontAlgn="base" latinLnBrk="0" hangingPunct="0">
              <a:lnSpc>
                <a:spcPct val="100000"/>
              </a:lnSpc>
              <a:spcBef>
                <a:spcPct val="0"/>
              </a:spcBef>
              <a:spcAft>
                <a:spcPct val="0"/>
              </a:spcAft>
              <a:buClrTx/>
              <a:buSzTx/>
              <a:buFontTx/>
              <a:buNone/>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2222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Gerçekleştirilecek harcama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düzenlenen bir harcama türü ise sistem üzerinden süreç devam ettirilerek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oluşturulur.</a:t>
            </a:r>
          </a:p>
        </p:txBody>
      </p:sp>
      <p:sp>
        <p:nvSpPr>
          <p:cNvPr id="7" name="AutoShape 2" descr="HARCAM~1_img16"/>
          <p:cNvSpPr>
            <a:spLocks noChangeAspect="1" noChangeArrowheads="1"/>
          </p:cNvSpPr>
          <p:nvPr/>
        </p:nvSpPr>
        <p:spPr bwMode="auto">
          <a:xfrm>
            <a:off x="13360400" y="198438"/>
            <a:ext cx="723900" cy="257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3" descr="HARCAM~1_img17"/>
          <p:cNvSpPr>
            <a:spLocks noChangeAspect="1" noChangeArrowheads="1"/>
          </p:cNvSpPr>
          <p:nvPr/>
        </p:nvSpPr>
        <p:spPr bwMode="auto">
          <a:xfrm>
            <a:off x="17125950" y="198438"/>
            <a:ext cx="1381125"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906942480"/>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287347"/>
            <a:ext cx="1783693" cy="461665"/>
          </a:xfrm>
          <a:prstGeom prst="rect">
            <a:avLst/>
          </a:prstGeom>
        </p:spPr>
        <p:txBody>
          <a:bodyPr wrap="none">
            <a:spAutoFit/>
          </a:bodyPr>
          <a:lstStyle/>
          <a:p>
            <a:r>
              <a:rPr lang="tr-TR" sz="2400" b="1">
                <a:solidFill>
                  <a:srgbClr val="FFFFFF"/>
                </a:solidFill>
                <a:latin typeface="Times New Roman" panose="02020603050405020304" pitchFamily="18" charset="0"/>
                <a:cs typeface="Times New Roman" panose="02020603050405020304" pitchFamily="18" charset="0"/>
              </a:rPr>
              <a:t>Harcamalar</a:t>
            </a:r>
            <a:endParaRPr lang="tr-TR" sz="2400"/>
          </a:p>
        </p:txBody>
      </p:sp>
      <p:sp>
        <p:nvSpPr>
          <p:cNvPr id="2" name="Dikdörtgen 1"/>
          <p:cNvSpPr/>
          <p:nvPr/>
        </p:nvSpPr>
        <p:spPr>
          <a:xfrm>
            <a:off x="3034374" y="2551837"/>
            <a:ext cx="8370624" cy="2123658"/>
          </a:xfrm>
          <a:prstGeom prst="rect">
            <a:avLst/>
          </a:prstGeom>
        </p:spPr>
        <p:txBody>
          <a:bodyPr wrap="square">
            <a:spAutoFit/>
          </a:bodyPr>
          <a:lstStyle/>
          <a:p>
            <a:pPr lvl="0" indent="222250" algn="just" defTabSz="914400" eaLnBrk="0" fontAlgn="base" hangingPunct="0">
              <a:spcBef>
                <a:spcPct val="0"/>
              </a:spcBef>
              <a:spcAft>
                <a:spcPct val="0"/>
              </a:spcAft>
            </a:pPr>
            <a:r>
              <a:rPr lang="tr-TR" altLang="tr-TR" sz="2200">
                <a:solidFill>
                  <a:srgbClr val="00B0F0"/>
                </a:solidFill>
                <a:latin typeface="Times New Roman" panose="02020603050405020304" pitchFamily="18" charset="0"/>
                <a:cs typeface="Times New Roman" panose="02020603050405020304" pitchFamily="18" charset="0"/>
              </a:rPr>
              <a:t>Gerçekleştirilecek harcama “</a:t>
            </a:r>
            <a:r>
              <a:rPr lang="tr-TR" altLang="tr-TR" sz="2200" b="1" i="1">
                <a:latin typeface="Times New Roman" panose="02020603050405020304" pitchFamily="18" charset="0"/>
                <a:cs typeface="Times New Roman" panose="02020603050405020304" pitchFamily="18" charset="0"/>
              </a:rPr>
              <a:t>Harcama Talimatı Onay Belgesi</a:t>
            </a:r>
            <a:r>
              <a:rPr lang="tr-TR" altLang="tr-TR" sz="2200">
                <a:solidFill>
                  <a:srgbClr val="00B0F0"/>
                </a:solidFill>
                <a:latin typeface="Times New Roman" panose="02020603050405020304" pitchFamily="18" charset="0"/>
                <a:cs typeface="Times New Roman" panose="02020603050405020304" pitchFamily="18" charset="0"/>
              </a:rPr>
              <a:t>” düzenlenmeyen bir harcama türü ise doğrudan </a:t>
            </a:r>
            <a:r>
              <a:rPr lang="tr-TR" altLang="tr-TR" sz="2200" b="1" i="1">
                <a:solidFill>
                  <a:srgbClr val="00B0F0"/>
                </a:solidFill>
                <a:latin typeface="Times New Roman" panose="02020603050405020304" pitchFamily="18" charset="0"/>
                <a:cs typeface="Times New Roman" panose="02020603050405020304" pitchFamily="18" charset="0"/>
              </a:rPr>
              <a:t>“</a:t>
            </a:r>
            <a:r>
              <a:rPr lang="tr-TR" altLang="tr-TR" sz="2200" b="1" i="1">
                <a:latin typeface="Times New Roman" panose="02020603050405020304" pitchFamily="18" charset="0"/>
                <a:cs typeface="Times New Roman" panose="02020603050405020304" pitchFamily="18" charset="0"/>
              </a:rPr>
              <a:t>Harcama İşlemleri</a:t>
            </a:r>
            <a:r>
              <a:rPr lang="tr-TR" altLang="tr-TR" sz="2200" b="1" i="1">
                <a:solidFill>
                  <a:srgbClr val="00B0F0"/>
                </a:solidFill>
                <a:latin typeface="Times New Roman" panose="02020603050405020304" pitchFamily="18" charset="0"/>
                <a:cs typeface="Times New Roman" panose="02020603050405020304" pitchFamily="18" charset="0"/>
              </a:rPr>
              <a:t>”</a:t>
            </a:r>
            <a:r>
              <a:rPr lang="tr-TR" altLang="tr-TR" sz="2200" b="1">
                <a:solidFill>
                  <a:srgbClr val="00B0F0"/>
                </a:solidFill>
                <a:latin typeface="Times New Roman" panose="02020603050405020304" pitchFamily="18" charset="0"/>
                <a:cs typeface="Times New Roman" panose="02020603050405020304" pitchFamily="18" charset="0"/>
              </a:rPr>
              <a:t> </a:t>
            </a:r>
            <a:r>
              <a:rPr lang="tr-TR" altLang="tr-TR" sz="2200">
                <a:solidFill>
                  <a:srgbClr val="00B0F0"/>
                </a:solidFill>
                <a:latin typeface="Times New Roman" panose="02020603050405020304" pitchFamily="18" charset="0"/>
                <a:cs typeface="Times New Roman" panose="02020603050405020304" pitchFamily="18" charset="0"/>
              </a:rPr>
              <a:t>ekranına geçilerek oluşturulan harcama seçilir ve </a:t>
            </a:r>
            <a:r>
              <a:rPr lang="tr-TR" altLang="tr-TR" sz="2200" b="1">
                <a:latin typeface="Times New Roman" panose="02020603050405020304" pitchFamily="18" charset="0"/>
                <a:cs typeface="Times New Roman" panose="02020603050405020304" pitchFamily="18" charset="0"/>
              </a:rPr>
              <a:t>İşlemler</a:t>
            </a:r>
            <a:r>
              <a:rPr lang="tr-TR" altLang="tr-TR" sz="2200">
                <a:solidFill>
                  <a:srgbClr val="00B0F0"/>
                </a:solidFill>
                <a:latin typeface="Times New Roman" panose="02020603050405020304" pitchFamily="18" charset="0"/>
                <a:cs typeface="Times New Roman" panose="02020603050405020304" pitchFamily="18" charset="0"/>
              </a:rPr>
              <a:t> (          </a:t>
            </a:r>
            <a:r>
              <a:rPr lang="tr-TR" altLang="tr-TR" sz="2200" b="1">
                <a:solidFill>
                  <a:srgbClr val="00B0F0"/>
                </a:solidFill>
                <a:latin typeface="Times New Roman" panose="02020603050405020304" pitchFamily="18" charset="0"/>
                <a:cs typeface="Times New Roman" panose="02020603050405020304" pitchFamily="18" charset="0"/>
              </a:rPr>
              <a:t> )</a:t>
            </a:r>
            <a:r>
              <a:rPr lang="tr-TR" altLang="tr-TR" sz="2200">
                <a:solidFill>
                  <a:srgbClr val="00B0F0"/>
                </a:solidFill>
                <a:latin typeface="Times New Roman" panose="02020603050405020304" pitchFamily="18" charset="0"/>
                <a:cs typeface="Times New Roman" panose="02020603050405020304" pitchFamily="18" charset="0"/>
              </a:rPr>
              <a:t> butonuna tıklayarak açılan </a:t>
            </a:r>
            <a:r>
              <a:rPr lang="tr-TR" altLang="tr-TR" sz="2200" b="1">
                <a:latin typeface="Times New Roman" panose="02020603050405020304" pitchFamily="18" charset="0"/>
                <a:cs typeface="Times New Roman" panose="02020603050405020304" pitchFamily="18" charset="0"/>
              </a:rPr>
              <a:t>Ödeme Talebi Oluştur</a:t>
            </a:r>
            <a:r>
              <a:rPr lang="tr-TR" altLang="tr-TR" sz="2200">
                <a:solidFill>
                  <a:srgbClr val="00B0F0"/>
                </a:solidFill>
                <a:latin typeface="Times New Roman" panose="02020603050405020304" pitchFamily="18" charset="0"/>
                <a:cs typeface="Times New Roman" panose="02020603050405020304" pitchFamily="18" charset="0"/>
              </a:rPr>
              <a:t> (                         ) butonuna tıklayarak Ödeme Talebi oluşturulur.</a:t>
            </a: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732" y="3640214"/>
            <a:ext cx="1281869" cy="323895"/>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503" y="4043538"/>
            <a:ext cx="2403132" cy="276264"/>
          </a:xfrm>
          <a:prstGeom prst="rect">
            <a:avLst/>
          </a:prstGeom>
        </p:spPr>
      </p:pic>
    </p:spTree>
    <p:extLst>
      <p:ext uri="{BB962C8B-B14F-4D97-AF65-F5344CB8AC3E}">
        <p14:creationId xmlns:p14="http://schemas.microsoft.com/office/powerpoint/2010/main" val="299194142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EF606FEB-8A66-454A-99D9-0F13FCBC85B3}"/>
              </a:ext>
            </a:extLst>
          </p:cNvPr>
          <p:cNvSpPr txBox="1"/>
          <p:nvPr/>
        </p:nvSpPr>
        <p:spPr>
          <a:xfrm>
            <a:off x="3813307" y="2438076"/>
            <a:ext cx="7294959" cy="1200329"/>
          </a:xfrm>
          <a:prstGeom prst="rect">
            <a:avLst/>
          </a:prstGeom>
          <a:solidFill>
            <a:srgbClr val="002060"/>
          </a:solidFill>
        </p:spPr>
        <p:txBody>
          <a:bodyPr wrap="square">
            <a:spAutoFit/>
          </a:bodyPr>
          <a:lstStyle/>
          <a:p>
            <a:pPr marL="800100" lvl="1" indent="-342900" algn="just" defTabSz="914400" fontAlgn="b">
              <a:buFont typeface="Wingdings" panose="05000000000000000000" pitchFamily="2" charset="2"/>
              <a:buChar char="v"/>
              <a:defRPr/>
            </a:pPr>
            <a:r>
              <a:rPr lang="tr-TR" sz="2400" b="1" i="0" kern="1200">
                <a:solidFill>
                  <a:schemeClr val="tx1"/>
                </a:solidFill>
                <a:effectLst/>
                <a:latin typeface="Times New Roman" panose="02020603050405020304" pitchFamily="18" charset="0"/>
                <a:cs typeface="Times New Roman" panose="02020603050405020304" pitchFamily="18" charset="0"/>
              </a:rPr>
              <a:t>Harcama Talimatı Düzenlenen Harcamalar</a:t>
            </a:r>
          </a:p>
          <a:p>
            <a:pPr marL="800100" lvl="1" indent="-342900" algn="just" defTabSz="914400" fontAlgn="b">
              <a:buFont typeface="Wingdings" panose="05000000000000000000" pitchFamily="2" charset="2"/>
              <a:buChar char="v"/>
              <a:defRPr/>
            </a:pPr>
            <a:r>
              <a:rPr lang="tr-TR" sz="2400" b="1" i="0">
                <a:solidFill>
                  <a:srgbClr val="FFFFFF"/>
                </a:solidFill>
                <a:effectLst/>
                <a:latin typeface="Times New Roman" panose="02020603050405020304" pitchFamily="18" charset="0"/>
                <a:cs typeface="Times New Roman" panose="02020603050405020304" pitchFamily="18" charset="0"/>
              </a:rPr>
              <a:t>Harcama Talimatı Düzenlenmeyen Harcamalar</a:t>
            </a:r>
            <a:endParaRPr lang="tr-TR" sz="2400" b="0" i="0">
              <a:solidFill>
                <a:srgbClr val="FFFFFF"/>
              </a:solidFill>
              <a:effectLst/>
              <a:latin typeface="Times New Roman" panose="02020603050405020304" pitchFamily="18" charset="0"/>
              <a:cs typeface="Times New Roman" panose="02020603050405020304" pitchFamily="18" charset="0"/>
            </a:endParaRPr>
          </a:p>
          <a:p>
            <a:pPr marR="0" lvl="0" algn="just" defTabSz="914400" rtl="0" eaLnBrk="1" fontAlgn="b" latinLnBrk="0" hangingPunct="1">
              <a:lnSpc>
                <a:spcPct val="100000"/>
              </a:lnSpc>
              <a:spcBef>
                <a:spcPct val="0"/>
              </a:spcBef>
              <a:spcAft>
                <a:spcPct val="0"/>
              </a:spcAft>
              <a:buClrTx/>
              <a:buSzTx/>
              <a:defRPr/>
            </a:pPr>
            <a:endParaRPr lang="tr-TR" sz="2400" b="0" i="0" kern="1200">
              <a:solidFill>
                <a:schemeClr val="tx1"/>
              </a:solidFill>
              <a:effectLst/>
              <a:latin typeface="+mn-lt"/>
              <a:ea typeface="+mn-ea"/>
              <a:cs typeface="+mn-cs"/>
            </a:endParaRPr>
          </a:p>
        </p:txBody>
      </p:sp>
      <p:sp>
        <p:nvSpPr>
          <p:cNvPr id="7" name="Metin kutusu 6">
            <a:extLst>
              <a:ext uri="{FF2B5EF4-FFF2-40B4-BE49-F238E27FC236}">
                <a16:creationId xmlns:a16="http://schemas.microsoft.com/office/drawing/2014/main" id="{9A645122-DCD3-496B-AC18-1771EACA3899}"/>
              </a:ext>
            </a:extLst>
          </p:cNvPr>
          <p:cNvSpPr txBox="1"/>
          <p:nvPr/>
        </p:nvSpPr>
        <p:spPr>
          <a:xfrm>
            <a:off x="3813307" y="4513359"/>
            <a:ext cx="7294960" cy="1938992"/>
          </a:xfrm>
          <a:prstGeom prst="rect">
            <a:avLst/>
          </a:prstGeom>
          <a:solidFill>
            <a:srgbClr val="7030A0"/>
          </a:solid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Emirleri</a:t>
            </a:r>
          </a:p>
          <a:p>
            <a:pPr marL="800100" lvl="1" indent="-342900" algn="just">
              <a:buFont typeface="Wingdings" panose="05000000000000000000" pitchFamily="2" charset="2"/>
              <a:buChar char="v"/>
            </a:pPr>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400" b="1" i="0">
                <a:solidFill>
                  <a:srgbClr val="FFFFFF"/>
                </a:solidFill>
                <a:effectLst/>
                <a:latin typeface="Times New Roman" panose="02020603050405020304" pitchFamily="18" charset="0"/>
                <a:cs typeface="Times New Roman" panose="02020603050405020304" pitchFamily="18" charset="0"/>
              </a:rPr>
              <a:t>Ödeme Emirleri</a:t>
            </a:r>
            <a:endParaRPr lang="tr-TR" sz="2400" b="0" i="0">
              <a:solidFill>
                <a:srgbClr val="FFFFFF"/>
              </a:solidFill>
              <a:effectLst/>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400" b="1" i="0">
                <a:solidFill>
                  <a:srgbClr val="FFFFFF"/>
                </a:solidFill>
                <a:effectLst/>
                <a:latin typeface="Times New Roman" panose="02020603050405020304" pitchFamily="18" charset="0"/>
                <a:cs typeface="Times New Roman" panose="02020603050405020304" pitchFamily="18" charset="0"/>
              </a:rPr>
              <a:t>Ödeme Emri Ekleri</a:t>
            </a:r>
          </a:p>
          <a:p>
            <a:pPr marL="800100" lvl="1" indent="-342900" algn="just">
              <a:buFont typeface="Wingdings" panose="05000000000000000000" pitchFamily="2" charset="2"/>
              <a:buChar char="v"/>
            </a:pPr>
            <a:r>
              <a:rPr lang="tr-TR" sz="2400" b="1" i="0">
                <a:solidFill>
                  <a:srgbClr val="FFFFFF"/>
                </a:solidFill>
                <a:effectLst/>
                <a:latin typeface="Times New Roman" panose="02020603050405020304" pitchFamily="18" charset="0"/>
                <a:cs typeface="Times New Roman" panose="02020603050405020304" pitchFamily="18" charset="0"/>
              </a:rPr>
              <a:t>Ödeme Görüntüleme</a:t>
            </a:r>
            <a:endParaRPr lang="tr-TR" sz="2400" b="0" i="0">
              <a:solidFill>
                <a:srgbClr val="FFFFFF"/>
              </a:solidFill>
              <a:effectLst/>
              <a:latin typeface="Garamond" panose="02020404030301010803" pitchFamily="18" charset="0"/>
            </a:endParaRPr>
          </a:p>
        </p:txBody>
      </p:sp>
      <p:sp>
        <p:nvSpPr>
          <p:cNvPr id="10" name="Metin kutusu 9">
            <a:extLst>
              <a:ext uri="{FF2B5EF4-FFF2-40B4-BE49-F238E27FC236}">
                <a16:creationId xmlns:a16="http://schemas.microsoft.com/office/drawing/2014/main" id="{999B2973-C172-4BB9-A054-337D1145C8A7}"/>
              </a:ext>
            </a:extLst>
          </p:cNvPr>
          <p:cNvSpPr txBox="1"/>
          <p:nvPr/>
        </p:nvSpPr>
        <p:spPr>
          <a:xfrm>
            <a:off x="2934230" y="1776171"/>
            <a:ext cx="8370623"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Harcamalar</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46246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F20AAF10-0610-405A-BC58-BB63DF877A7A}"/>
              </a:ext>
            </a:extLst>
          </p:cNvPr>
          <p:cNvSpPr txBox="1"/>
          <p:nvPr/>
        </p:nvSpPr>
        <p:spPr>
          <a:xfrm>
            <a:off x="3034374" y="1720334"/>
            <a:ext cx="6096000"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Harcama Talimatı Düzenlenen Harcamalar</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12" name="Metin kutusu 11">
            <a:extLst>
              <a:ext uri="{FF2B5EF4-FFF2-40B4-BE49-F238E27FC236}">
                <a16:creationId xmlns:a16="http://schemas.microsoft.com/office/drawing/2014/main" id="{D1C61914-DE19-4E5F-A0DF-9478A0E12BEE}"/>
              </a:ext>
            </a:extLst>
          </p:cNvPr>
          <p:cNvSpPr txBox="1"/>
          <p:nvPr/>
        </p:nvSpPr>
        <p:spPr>
          <a:xfrm>
            <a:off x="3034374" y="2551837"/>
            <a:ext cx="8370624" cy="2308324"/>
          </a:xfrm>
          <a:prstGeom prst="rect">
            <a:avLst/>
          </a:prstGeom>
          <a:noFill/>
        </p:spPr>
        <p:txBody>
          <a:bodyPr wrap="square">
            <a:spAutoFit/>
          </a:bodyPr>
          <a:lstStyle/>
          <a:p>
            <a:pPr algn="just"/>
            <a:r>
              <a:rPr lang="tr-TR" sz="2400" b="0" i="0">
                <a:solidFill>
                  <a:srgbClr val="00B0F0"/>
                </a:solidFill>
                <a:effectLst/>
                <a:latin typeface="Times New Roman" panose="02020603050405020304" pitchFamily="18" charset="0"/>
                <a:cs typeface="Times New Roman" panose="02020603050405020304" pitchFamily="18" charset="0"/>
              </a:rPr>
              <a:t>Gerçekleştirilecek harcama için “</a:t>
            </a:r>
            <a:r>
              <a:rPr lang="tr-TR" sz="2400" b="1" i="1">
                <a:solidFill>
                  <a:srgbClr val="00B0F0"/>
                </a:solidFill>
                <a:effectLst/>
                <a:latin typeface="Times New Roman" panose="02020603050405020304" pitchFamily="18" charset="0"/>
                <a:cs typeface="Times New Roman" panose="02020603050405020304" pitchFamily="18" charset="0"/>
              </a:rPr>
              <a:t>Harcama Talimatı Onay Belgesi</a:t>
            </a:r>
            <a:r>
              <a:rPr lang="tr-TR" sz="2400" b="0" i="0">
                <a:solidFill>
                  <a:srgbClr val="00B0F0"/>
                </a:solidFill>
                <a:effectLst/>
                <a:latin typeface="Times New Roman" panose="02020603050405020304" pitchFamily="18" charset="0"/>
                <a:cs typeface="Times New Roman" panose="02020603050405020304" pitchFamily="18" charset="0"/>
              </a:rPr>
              <a:t>” düzenlenmesi gerekiyorsa; Harcama Bilgi Girişi ekranından “</a:t>
            </a:r>
            <a:r>
              <a:rPr lang="tr-TR" sz="2400" b="1" i="1">
                <a:solidFill>
                  <a:srgbClr val="00B0F0"/>
                </a:solidFill>
                <a:effectLst/>
                <a:latin typeface="Times New Roman" panose="02020603050405020304" pitchFamily="18" charset="0"/>
                <a:cs typeface="Times New Roman" panose="02020603050405020304" pitchFamily="18" charset="0"/>
              </a:rPr>
              <a:t>Yaklaşık Maliyet Hesap Cetveli</a:t>
            </a:r>
            <a:r>
              <a:rPr lang="tr-TR" sz="2400" b="0" i="0">
                <a:solidFill>
                  <a:srgbClr val="00B0F0"/>
                </a:solidFill>
                <a:effectLst/>
                <a:latin typeface="Times New Roman" panose="02020603050405020304" pitchFamily="18" charset="0"/>
                <a:cs typeface="Times New Roman" panose="02020603050405020304" pitchFamily="18" charset="0"/>
              </a:rPr>
              <a:t>” nin harcamaya eklenmesi gerekmektedir. Ancak tanımlanan bazı harcama tür ve alt türleri seçildiğinde, “</a:t>
            </a:r>
            <a:r>
              <a:rPr lang="tr-TR" sz="2400" b="1" i="1">
                <a:solidFill>
                  <a:srgbClr val="00B0F0"/>
                </a:solidFill>
                <a:effectLst/>
                <a:latin typeface="Times New Roman" panose="02020603050405020304" pitchFamily="18" charset="0"/>
                <a:cs typeface="Times New Roman" panose="02020603050405020304" pitchFamily="18" charset="0"/>
              </a:rPr>
              <a:t>Yaklaşık Maliyet Hesap Cetveli</a:t>
            </a:r>
            <a:r>
              <a:rPr lang="tr-TR" sz="2400" b="0" i="0">
                <a:solidFill>
                  <a:srgbClr val="00B0F0"/>
                </a:solidFill>
                <a:effectLst/>
                <a:latin typeface="Times New Roman" panose="02020603050405020304" pitchFamily="18" charset="0"/>
                <a:cs typeface="Times New Roman" panose="02020603050405020304" pitchFamily="18" charset="0"/>
              </a:rPr>
              <a:t>” ekranda açılmaktadır.</a:t>
            </a:r>
            <a:endParaRPr lang="tr-TR" sz="24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29767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pic>
        <p:nvPicPr>
          <p:cNvPr id="4098" name="Picture 2" descr="HARCAM~1_img18">
            <a:extLst>
              <a:ext uri="{FF2B5EF4-FFF2-40B4-BE49-F238E27FC236}">
                <a16:creationId xmlns:a16="http://schemas.microsoft.com/office/drawing/2014/main" id="{53E5EFD9-C3CB-45C6-9973-9107AAB9F50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3" y="1272928"/>
            <a:ext cx="8370623" cy="271515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A2D1CF6D-9CBF-4EBB-A1FA-C915B963AA65}"/>
              </a:ext>
            </a:extLst>
          </p:cNvPr>
          <p:cNvSpPr txBox="1"/>
          <p:nvPr/>
        </p:nvSpPr>
        <p:spPr>
          <a:xfrm>
            <a:off x="4423015" y="1042095"/>
            <a:ext cx="5460520" cy="461665"/>
          </a:xfrm>
          <a:prstGeom prst="rect">
            <a:avLst/>
          </a:prstGeom>
          <a:noFill/>
        </p:spPr>
        <p:txBody>
          <a:bodyPr wrap="square">
            <a:spAutoFit/>
          </a:bodyPr>
          <a:lstStyle/>
          <a:p>
            <a:r>
              <a:rPr lang="tr-TR" sz="2400" b="1" i="0">
                <a:solidFill>
                  <a:srgbClr val="FFFF00"/>
                </a:solidFill>
                <a:effectLst/>
                <a:latin typeface="Times New Roman" panose="02020603050405020304" pitchFamily="18" charset="0"/>
                <a:cs typeface="Times New Roman" panose="02020603050405020304" pitchFamily="18" charset="0"/>
              </a:rPr>
              <a:t>Yaklaşık Maliyet Hesap Cetveli Ekranı</a:t>
            </a:r>
            <a:endParaRPr lang="tr-TR" sz="2400">
              <a:solidFill>
                <a:srgbClr val="FFFF00"/>
              </a:solidFill>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88A52938-F08B-4F24-BE6E-44C499FE43F6}"/>
              </a:ext>
            </a:extLst>
          </p:cNvPr>
          <p:cNvSpPr>
            <a:spLocks noChangeArrowheads="1"/>
          </p:cNvSpPr>
          <p:nvPr/>
        </p:nvSpPr>
        <p:spPr bwMode="auto">
          <a:xfrm>
            <a:off x="3034373" y="3598660"/>
            <a:ext cx="837062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Ürün bazında birden fazla marka, model, ürün numarası ve birim tutarı tespit edilmesi durumunda, kullanıcı araştırmaları sonucunda elde etmiş olduğu bilgileri yaklaşık maliyet hesap cetveline girecektir. </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Ürüne ilişkin bilgileri girebilmek için ekranın sağ üst köşesindeki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Yaklaşık Maliyet Ekle (Manuel)</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                                          ) butonuna tıklanır </a:t>
            </a:r>
          </a:p>
        </p:txBody>
      </p:sp>
      <p:pic>
        <p:nvPicPr>
          <p:cNvPr id="4100" name="Picture 4" descr="HARCAM~1_img19">
            <a:extLst>
              <a:ext uri="{FF2B5EF4-FFF2-40B4-BE49-F238E27FC236}">
                <a16:creationId xmlns:a16="http://schemas.microsoft.com/office/drawing/2014/main" id="{ADB4E923-8264-4A0B-93DD-7ED03DAE54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588288" y="-98425"/>
            <a:ext cx="17335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B2F61672-1E46-4ECB-8942-FF1990E6614C}"/>
              </a:ext>
            </a:extLst>
          </p:cNvPr>
          <p:cNvPicPr>
            <a:picLocks noChangeAspect="1"/>
          </p:cNvPicPr>
          <p:nvPr/>
        </p:nvPicPr>
        <p:blipFill>
          <a:blip r:embed="rId5"/>
          <a:stretch>
            <a:fillRect/>
          </a:stretch>
        </p:blipFill>
        <p:spPr>
          <a:xfrm>
            <a:off x="4590006" y="5927136"/>
            <a:ext cx="3061627" cy="266737"/>
          </a:xfrm>
          <a:prstGeom prst="rect">
            <a:avLst/>
          </a:prstGeom>
        </p:spPr>
      </p:pic>
    </p:spTree>
    <p:extLst>
      <p:ext uri="{BB962C8B-B14F-4D97-AF65-F5344CB8AC3E}">
        <p14:creationId xmlns:p14="http://schemas.microsoft.com/office/powerpoint/2010/main" val="471136382"/>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pic>
        <p:nvPicPr>
          <p:cNvPr id="5122" name="Picture 2" descr="HARCAM~1_img20">
            <a:extLst>
              <a:ext uri="{FF2B5EF4-FFF2-40B4-BE49-F238E27FC236}">
                <a16:creationId xmlns:a16="http://schemas.microsoft.com/office/drawing/2014/main" id="{A66113D8-521E-4FE1-864C-A0455A65E8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1102783"/>
            <a:ext cx="8370624" cy="3562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2FFBCC72-EBA9-4E25-92CE-93D65A15AF3B}"/>
              </a:ext>
            </a:extLst>
          </p:cNvPr>
          <p:cNvSpPr>
            <a:spLocks noChangeArrowheads="1"/>
          </p:cNvSpPr>
          <p:nvPr/>
        </p:nvSpPr>
        <p:spPr bwMode="auto">
          <a:xfrm>
            <a:off x="3034374" y="4834745"/>
            <a:ext cx="837062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9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tr-TR" altLang="tr-TR" sz="800" b="0" i="0" u="none" strike="noStrike" cap="none" normalizeH="0" baseline="0">
              <a:ln>
                <a:noFill/>
              </a:ln>
              <a:solidFill>
                <a:schemeClr val="tx1"/>
              </a:solidFill>
              <a:effectLst/>
            </a:endParaRP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Eğer birden fazla ürün için fiyat araştırması yapılmış ise aynı şekilde                                        butonuna tıklanarak yeni bir “</a:t>
            </a:r>
            <a:r>
              <a:rPr kumimoji="0" lang="tr-TR" altLang="tr-TR" sz="2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Yaklaşık Maliyet Hesap Cetveli</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eklenebilir.</a:t>
            </a:r>
          </a:p>
        </p:txBody>
      </p:sp>
      <p:sp>
        <p:nvSpPr>
          <p:cNvPr id="10" name="Metin kutusu 9">
            <a:extLst>
              <a:ext uri="{FF2B5EF4-FFF2-40B4-BE49-F238E27FC236}">
                <a16:creationId xmlns:a16="http://schemas.microsoft.com/office/drawing/2014/main" id="{715A4010-F150-4252-A6CA-024FC72F19DD}"/>
              </a:ext>
            </a:extLst>
          </p:cNvPr>
          <p:cNvSpPr txBox="1"/>
          <p:nvPr/>
        </p:nvSpPr>
        <p:spPr>
          <a:xfrm>
            <a:off x="2814368" y="4295801"/>
            <a:ext cx="6801928" cy="461665"/>
          </a:xfrm>
          <a:prstGeom prst="rect">
            <a:avLst/>
          </a:prstGeom>
          <a:noFill/>
        </p:spPr>
        <p:txBody>
          <a:bodyPr wrap="square">
            <a:spAutoFit/>
          </a:body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Yaklaşık Maliyet Hesap Cetveli Ekranı</a:t>
            </a:r>
            <a:endParaRPr kumimoji="0" lang="tr-TR" altLang="tr-TR" sz="24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9096CBC5-143D-49AA-8819-2FF7F7B2384A}"/>
              </a:ext>
            </a:extLst>
          </p:cNvPr>
          <p:cNvPicPr>
            <a:picLocks noChangeAspect="1"/>
          </p:cNvPicPr>
          <p:nvPr/>
        </p:nvPicPr>
        <p:blipFill>
          <a:blip r:embed="rId5"/>
          <a:stretch>
            <a:fillRect/>
          </a:stretch>
        </p:blipFill>
        <p:spPr>
          <a:xfrm>
            <a:off x="4080294" y="5488302"/>
            <a:ext cx="3519578" cy="266737"/>
          </a:xfrm>
          <a:prstGeom prst="rect">
            <a:avLst/>
          </a:prstGeom>
        </p:spPr>
      </p:pic>
    </p:spTree>
    <p:extLst>
      <p:ext uri="{BB962C8B-B14F-4D97-AF65-F5344CB8AC3E}">
        <p14:creationId xmlns:p14="http://schemas.microsoft.com/office/powerpoint/2010/main" val="342182219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pic>
        <p:nvPicPr>
          <p:cNvPr id="6146" name="Picture 2" descr="HARCAM~1_img22">
            <a:extLst>
              <a:ext uri="{FF2B5EF4-FFF2-40B4-BE49-F238E27FC236}">
                <a16:creationId xmlns:a16="http://schemas.microsoft.com/office/drawing/2014/main" id="{EA03D7C5-B32B-4CCA-B0ED-C7BD2B4B79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976313"/>
            <a:ext cx="8632693" cy="383857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F80BBB5C-FB35-456C-8F31-17B0A5DCE4B5}"/>
              </a:ext>
            </a:extLst>
          </p:cNvPr>
          <p:cNvSpPr txBox="1"/>
          <p:nvPr/>
        </p:nvSpPr>
        <p:spPr>
          <a:xfrm>
            <a:off x="3134519" y="4445556"/>
            <a:ext cx="6096000" cy="461665"/>
          </a:xfrm>
          <a:prstGeom prst="rect">
            <a:avLst/>
          </a:prstGeom>
          <a:noFill/>
        </p:spPr>
        <p:txBody>
          <a:bodyPr wrap="square">
            <a:spAutoFit/>
          </a:bodyPr>
          <a:lstStyle/>
          <a:p>
            <a:r>
              <a:rPr lang="tr-TR" sz="2400" b="1" i="0">
                <a:solidFill>
                  <a:srgbClr val="FFFF00"/>
                </a:solidFill>
                <a:effectLst/>
                <a:latin typeface="Arial" panose="020b0604020202020204" pitchFamily="34" charset="0"/>
              </a:rPr>
              <a:t>Yaklaşık Maliyet Hesap Cetveli Ekranı</a:t>
            </a:r>
            <a:endParaRPr lang="tr-TR" sz="2400">
              <a:solidFill>
                <a:srgbClr val="FFFF00"/>
              </a:solidFill>
            </a:endParaRPr>
          </a:p>
        </p:txBody>
      </p:sp>
    </p:spTree>
    <p:extLst>
      <p:ext uri="{BB962C8B-B14F-4D97-AF65-F5344CB8AC3E}">
        <p14:creationId xmlns:p14="http://schemas.microsoft.com/office/powerpoint/2010/main" val="1786400001"/>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3" name="Rectangle 3">
            <a:extLst>
              <a:ext uri="{FF2B5EF4-FFF2-40B4-BE49-F238E27FC236}">
                <a16:creationId xmlns:a16="http://schemas.microsoft.com/office/drawing/2014/main" id="{82727FC6-A319-4720-B16B-17B375318849}"/>
              </a:ext>
            </a:extLst>
          </p:cNvPr>
          <p:cNvSpPr>
            <a:spLocks noChangeArrowheads="1"/>
          </p:cNvSpPr>
          <p:nvPr/>
        </p:nvSpPr>
        <p:spPr bwMode="auto">
          <a:xfrm>
            <a:off x="3034374" y="864761"/>
            <a:ext cx="83706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Yaklaşık maliyet ekranında yer alan;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Ürün Adı, Miktar, Ölçü Birimi, Kişi veya Kurum TCKN/VKN, Ürün Numarası, Model, Marka, Birim Tutarı</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alanlarına gerekli bilgiler girilir.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Yaklaşık Tutar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bilgisi otomatik gelir.</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Her bir firma için yapılan fiyat araştırmasını ayrı ayrı girebilmek için            butonuna tıklanır</a:t>
            </a:r>
            <a:r>
              <a:rPr kumimoji="0" lang="tr-TR" altLang="tr-TR" sz="1200" b="0" i="0" u="none" strike="noStrike" cap="none" normalizeH="0" baseline="0">
                <a:ln>
                  <a:noFill/>
                </a:ln>
                <a:solidFill>
                  <a:srgbClr val="00B0F0"/>
                </a:solidFill>
                <a:effectLst/>
                <a:latin typeface="Arial" panose="020b0604020202020204" pitchFamily="34" charset="0"/>
                <a:cs typeface="Arial" panose="020b0604020202020204" pitchFamily="34" charset="0"/>
              </a:rPr>
              <a:t>.</a:t>
            </a:r>
            <a:r>
              <a:rPr kumimoji="0" lang="tr-TR" altLang="tr-TR" sz="800" b="0" i="0" u="none" strike="noStrike" cap="none" normalizeH="0" baseline="0">
                <a:ln>
                  <a:noFill/>
                </a:ln>
                <a:solidFill>
                  <a:srgbClr val="00B0F0"/>
                </a:solidFill>
                <a:effectLst/>
              </a:rPr>
              <a:t> </a:t>
            </a:r>
            <a:endParaRPr kumimoji="0" lang="tr-TR" altLang="tr-TR" sz="1800" b="0" i="0" u="none" strike="noStrike" cap="none" normalizeH="0" baseline="0">
              <a:ln>
                <a:noFill/>
              </a:ln>
              <a:solidFill>
                <a:srgbClr val="00B0F0"/>
              </a:solidFill>
              <a:effectLst/>
              <a:latin typeface="Arial" panose="020b0604020202020204" pitchFamily="34" charset="0"/>
            </a:endParaRPr>
          </a:p>
        </p:txBody>
      </p:sp>
      <p:pic>
        <p:nvPicPr>
          <p:cNvPr id="7172" name="Picture 4" descr="HARCAM~1_img13">
            <a:extLst>
              <a:ext uri="{FF2B5EF4-FFF2-40B4-BE49-F238E27FC236}">
                <a16:creationId xmlns:a16="http://schemas.microsoft.com/office/drawing/2014/main" id="{F03ACC66-2BAC-4C60-A2E7-658AD440EF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64288" y="-136525"/>
            <a:ext cx="466725" cy="2857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ARCAM~1_img13">
            <a:extLst>
              <a:ext uri="{FF2B5EF4-FFF2-40B4-BE49-F238E27FC236}">
                <a16:creationId xmlns:a16="http://schemas.microsoft.com/office/drawing/2014/main" id="{1837A91B-BE5C-4A0A-8C51-9EDEE8DF2D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60206" y="2849235"/>
            <a:ext cx="523875"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a:extLst>
              <a:ext uri="{FF2B5EF4-FFF2-40B4-BE49-F238E27FC236}">
                <a16:creationId xmlns:a16="http://schemas.microsoft.com/office/drawing/2014/main" id="{B6BB4D3B-D1DD-4522-A9C7-F1CCD338E0E0}"/>
              </a:ext>
            </a:extLst>
          </p:cNvPr>
          <p:cNvSpPr txBox="1"/>
          <p:nvPr/>
        </p:nvSpPr>
        <p:spPr>
          <a:xfrm>
            <a:off x="3034374" y="3602472"/>
            <a:ext cx="8370624" cy="2677656"/>
          </a:xfrm>
          <a:prstGeom prst="rect">
            <a:avLst/>
          </a:prstGeom>
          <a:noFill/>
        </p:spPr>
        <p:txBody>
          <a:bodyPr wrap="square">
            <a:spAutoFit/>
          </a:bodyPr>
          <a:lstStyle/>
          <a:p>
            <a:pPr algn="just"/>
            <a:r>
              <a:rPr lang="tr-TR" sz="2400" b="0" i="0">
                <a:solidFill>
                  <a:srgbClr val="00B0F0"/>
                </a:solidFill>
                <a:effectLst/>
                <a:latin typeface="Times New Roman" panose="02020603050405020304" pitchFamily="18" charset="0"/>
                <a:cs typeface="Times New Roman" panose="02020603050405020304" pitchFamily="18" charset="0"/>
              </a:rPr>
              <a:t>Ürün araştırma bilgileri girildiğinde ürün bazında </a:t>
            </a:r>
            <a:r>
              <a:rPr lang="tr-TR" sz="2400" b="1" i="0">
                <a:solidFill>
                  <a:srgbClr val="00B0F0"/>
                </a:solidFill>
                <a:effectLst/>
                <a:latin typeface="Times New Roman" panose="02020603050405020304" pitchFamily="18" charset="0"/>
                <a:cs typeface="Times New Roman" panose="02020603050405020304" pitchFamily="18" charset="0"/>
              </a:rPr>
              <a:t>Maksimum Tutar, Minimum Tutar ve Ortalama Tutar</a:t>
            </a:r>
            <a:r>
              <a:rPr lang="tr-TR" sz="2400" b="0" i="0">
                <a:solidFill>
                  <a:srgbClr val="00B0F0"/>
                </a:solidFill>
                <a:effectLst/>
                <a:latin typeface="Times New Roman" panose="02020603050405020304" pitchFamily="18" charset="0"/>
                <a:cs typeface="Times New Roman" panose="02020603050405020304" pitchFamily="18" charset="0"/>
              </a:rPr>
              <a:t> alanları sistem tarafından otomatik olarak gelir. Ayrıca ürünlere ilişkin bilgilere göre Yaklaşık Maliyet Hesap Cetveli </a:t>
            </a:r>
            <a:r>
              <a:rPr lang="tr-TR" sz="2400" b="1" i="0">
                <a:solidFill>
                  <a:srgbClr val="00B0F0"/>
                </a:solidFill>
                <a:effectLst/>
                <a:latin typeface="Times New Roman" panose="02020603050405020304" pitchFamily="18" charset="0"/>
                <a:cs typeface="Times New Roman" panose="02020603050405020304" pitchFamily="18" charset="0"/>
              </a:rPr>
              <a:t>“Yaklaşık Maliyete Esas Toplam Ortalaması1”</a:t>
            </a:r>
            <a:r>
              <a:rPr lang="tr-TR" sz="2400" b="0" i="0">
                <a:solidFill>
                  <a:srgbClr val="00B0F0"/>
                </a:solidFill>
                <a:effectLst/>
                <a:latin typeface="Times New Roman" panose="02020603050405020304" pitchFamily="18" charset="0"/>
                <a:cs typeface="Times New Roman" panose="02020603050405020304" pitchFamily="18" charset="0"/>
              </a:rPr>
              <a:t> ve </a:t>
            </a:r>
            <a:r>
              <a:rPr lang="tr-TR" sz="2400" b="1" i="0">
                <a:solidFill>
                  <a:srgbClr val="00B0F0"/>
                </a:solidFill>
                <a:effectLst/>
                <a:latin typeface="Times New Roman" panose="02020603050405020304" pitchFamily="18" charset="0"/>
                <a:cs typeface="Times New Roman" panose="02020603050405020304" pitchFamily="18" charset="0"/>
              </a:rPr>
              <a:t>“Yaklaşık Maliyet2”</a:t>
            </a:r>
            <a:r>
              <a:rPr lang="tr-TR" sz="2400" b="0" i="0">
                <a:solidFill>
                  <a:srgbClr val="00B0F0"/>
                </a:solidFill>
                <a:effectLst/>
                <a:latin typeface="Times New Roman" panose="02020603050405020304" pitchFamily="18" charset="0"/>
                <a:cs typeface="Times New Roman" panose="02020603050405020304" pitchFamily="18" charset="0"/>
              </a:rPr>
              <a:t> bilgileri otomatik olarak sistem tarafından hesaplanır. Yaklaşık Maliyet belirlendikten sonra </a:t>
            </a:r>
            <a:r>
              <a:rPr lang="tr-TR" sz="2400" b="1" i="0">
                <a:solidFill>
                  <a:srgbClr val="00B0F0"/>
                </a:solidFill>
                <a:effectLst/>
                <a:latin typeface="Times New Roman" panose="02020603050405020304" pitchFamily="18" charset="0"/>
                <a:cs typeface="Times New Roman" panose="02020603050405020304" pitchFamily="18" charset="0"/>
              </a:rPr>
              <a:t>Harcama Bilgileri </a:t>
            </a:r>
            <a:r>
              <a:rPr lang="tr-TR" sz="2400" b="0" i="0">
                <a:solidFill>
                  <a:srgbClr val="00B0F0"/>
                </a:solidFill>
                <a:effectLst/>
                <a:latin typeface="Times New Roman" panose="02020603050405020304" pitchFamily="18" charset="0"/>
                <a:cs typeface="Times New Roman" panose="02020603050405020304" pitchFamily="18" charset="0"/>
              </a:rPr>
              <a:t>ekranına geçilir.</a:t>
            </a:r>
            <a:endParaRPr lang="tr-TR" sz="24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467267"/>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Rectangle 1">
            <a:extLst>
              <a:ext uri="{FF2B5EF4-FFF2-40B4-BE49-F238E27FC236}">
                <a16:creationId xmlns:a16="http://schemas.microsoft.com/office/drawing/2014/main" id="{1CEC4D6E-ACB0-4551-9A7B-DB1B7754937C}"/>
              </a:ext>
            </a:extLst>
          </p:cNvPr>
          <p:cNvSpPr>
            <a:spLocks noChangeArrowheads="1"/>
          </p:cNvSpPr>
          <p:nvPr/>
        </p:nvSpPr>
        <p:spPr bwMode="auto">
          <a:xfrm>
            <a:off x="2800867" y="-1179478"/>
            <a:ext cx="6590266"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900" b="0" i="0" u="none" strike="noStrike" cap="none" normalizeH="0" baseline="0">
                <a:ln>
                  <a:noFill/>
                </a:ln>
                <a:solidFill>
                  <a:srgbClr val="000000"/>
                </a:solidFill>
                <a:effectLst/>
                <a:latin typeface="Garamond" panose="02020404030301010803" pitchFamily="18" charset="0"/>
              </a:rPr>
              <a:t>  </a:t>
            </a:r>
            <a:r>
              <a:rPr kumimoji="0" lang="tr-TR" altLang="tr-TR" sz="16500" b="0" i="0" u="none" strike="noStrike" cap="none" normalizeH="0" baseline="0">
                <a:ln>
                  <a:noFill/>
                </a:ln>
                <a:solidFill>
                  <a:srgbClr val="000000"/>
                </a:solidFill>
                <a:effectLst/>
                <a:latin typeface="Garamond" panose="02020404030301010803" pitchFamily="18" charset="0"/>
              </a:rPr>
              <a:t>            </a:t>
            </a:r>
            <a:endParaRPr kumimoji="0" lang="tr-TR" altLang="tr-TR"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1200" b="0" i="0" u="none" strike="noStrike" cap="none" normalizeH="0" baseline="0">
                <a:ln>
                  <a:noFill/>
                </a:ln>
                <a:solidFill>
                  <a:srgbClr val="000000"/>
                </a:solidFill>
                <a:effectLst/>
                <a:latin typeface="Garamond" panose="02020404030301010803" pitchFamily="18"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8194" name="Picture 2" descr="HARCAM~1_img24">
            <a:extLst>
              <a:ext uri="{FF2B5EF4-FFF2-40B4-BE49-F238E27FC236}">
                <a16:creationId xmlns:a16="http://schemas.microsoft.com/office/drawing/2014/main" id="{301A1F9A-ACC0-4FE6-97CE-A0C83E0ACB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1081454"/>
            <a:ext cx="8270479" cy="4004222"/>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98089B4E-116B-485D-8F10-A598E5FECF39}"/>
              </a:ext>
            </a:extLst>
          </p:cNvPr>
          <p:cNvSpPr txBox="1"/>
          <p:nvPr/>
        </p:nvSpPr>
        <p:spPr>
          <a:xfrm>
            <a:off x="5375921" y="4716344"/>
            <a:ext cx="3061626"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1800" b="1" i="0" u="none" strike="noStrike" cap="none" normalizeH="0" baseline="0">
                <a:ln>
                  <a:noFill/>
                </a:ln>
                <a:solidFill>
                  <a:srgbClr val="FFFF00"/>
                </a:solidFill>
                <a:effectLst/>
                <a:latin typeface="Arial" panose="020b0604020202020204" pitchFamily="34" charset="0"/>
                <a:cs typeface="Arial" panose="020b0604020202020204" pitchFamily="34" charset="0"/>
              </a:rPr>
              <a:t>Harcama Bilgileri Ekranı</a:t>
            </a:r>
            <a:endParaRPr kumimoji="0" lang="tr-TR" altLang="tr-TR" sz="1600" b="0" i="0" u="none" strike="noStrike" cap="none" normalizeH="0" baseline="0">
              <a:ln>
                <a:noFill/>
              </a:ln>
              <a:solidFill>
                <a:srgbClr val="FFFF00"/>
              </a:solidFill>
              <a:effectLst/>
            </a:endParaRPr>
          </a:p>
        </p:txBody>
      </p:sp>
    </p:spTree>
    <p:extLst>
      <p:ext uri="{BB962C8B-B14F-4D97-AF65-F5344CB8AC3E}">
        <p14:creationId xmlns:p14="http://schemas.microsoft.com/office/powerpoint/2010/main" val="379981578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CC6846B2-B686-47AE-BAC3-ADFFAA4C95FD}"/>
              </a:ext>
            </a:extLst>
          </p:cNvPr>
          <p:cNvSpPr txBox="1"/>
          <p:nvPr/>
        </p:nvSpPr>
        <p:spPr>
          <a:xfrm>
            <a:off x="3134519" y="1120718"/>
            <a:ext cx="8170334" cy="5539978"/>
          </a:xfrm>
          <a:prstGeom prst="rect">
            <a:avLst/>
          </a:prstGeom>
          <a:noFill/>
        </p:spPr>
        <p:txBody>
          <a:bodyPr wrap="square">
            <a:spAutoFit/>
          </a:bodyPr>
          <a:lstStyle/>
          <a:p>
            <a:pPr algn="just"/>
            <a:r>
              <a:rPr lang="tr-TR" sz="2400" b="0" i="0">
                <a:effectLst/>
                <a:latin typeface="Times New Roman" panose="02020603050405020304" pitchFamily="18" charset="0"/>
                <a:cs typeface="Times New Roman" panose="02020603050405020304" pitchFamily="18" charset="0"/>
              </a:rPr>
              <a:t>Mali Yönetim Sistemi aşağıdaki modülerden oluşmaktadır;</a:t>
            </a:r>
          </a:p>
          <a:p>
            <a:pPr algn="just"/>
            <a:endParaRPr lang="tr-TR" sz="2400" b="0" i="0">
              <a:effectLst/>
              <a:latin typeface="Times New Roman" panose="02020603050405020304" pitchFamily="18" charset="0"/>
              <a:cs typeface="Times New Roman" panose="02020603050405020304" pitchFamily="18" charset="0"/>
            </a:endParaRPr>
          </a:p>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Harcama İşlemleri</a:t>
            </a:r>
            <a:endParaRPr lang="tr-TR" sz="2400" b="0" i="0">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	▪Duyurular</a:t>
            </a:r>
          </a:p>
          <a:p>
            <a:pPr algn="just"/>
            <a:r>
              <a:rPr lang="tr-TR" sz="2400" b="0" i="0">
                <a:solidFill>
                  <a:srgbClr val="00B0F0"/>
                </a:solidFill>
                <a:effectLst/>
                <a:latin typeface="Times New Roman" panose="02020603050405020304" pitchFamily="18" charset="0"/>
                <a:cs typeface="Times New Roman" panose="02020603050405020304" pitchFamily="18" charset="0"/>
              </a:rPr>
              <a:t>	▪Harcama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▪Rota Tanımlamaları</a:t>
            </a:r>
          </a:p>
          <a:p>
            <a:pPr algn="just"/>
            <a:endParaRPr lang="tr-TR" sz="2400" b="0" i="0">
              <a:solidFill>
                <a:srgbClr val="000000"/>
              </a:solidFill>
              <a:effectLst/>
              <a:latin typeface="Times New Roman" panose="02020603050405020304" pitchFamily="18" charset="0"/>
              <a:cs typeface="Times New Roman" panose="02020603050405020304" pitchFamily="18" charset="0"/>
            </a:endParaRPr>
          </a:p>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Ödeme İşlemleri</a:t>
            </a:r>
            <a:endParaRPr lang="tr-TR" sz="2400" b="0" i="0">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	▪Ödeme Emri Belgesi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▪Ödeme Talebi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▪Hak Sahibi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▪Bütçe Tertipleri</a:t>
            </a:r>
          </a:p>
          <a:p>
            <a:pPr algn="just"/>
            <a:r>
              <a:rPr lang="tr-TR" sz="2400" b="0" i="0">
                <a:solidFill>
                  <a:srgbClr val="00B0F0"/>
                </a:solidFill>
                <a:effectLst/>
                <a:latin typeface="Times New Roman" panose="02020603050405020304" pitchFamily="18" charset="0"/>
                <a:cs typeface="Times New Roman" panose="02020603050405020304" pitchFamily="18" charset="0"/>
              </a:rPr>
              <a:t>	▪Ödeme Kalemi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▪Ödeme Kalemi - Ekod Filtreleme</a:t>
            </a:r>
          </a:p>
          <a:p>
            <a:pPr algn="just"/>
            <a:endParaRPr lang="tr-TR" b="0" i="0">
              <a:solidFill>
                <a:srgbClr val="000000"/>
              </a:solidFill>
              <a:effectLst/>
              <a:latin typeface="Garamond" panose="02020404030301010803" pitchFamily="18" charset="0"/>
            </a:endParaRPr>
          </a:p>
        </p:txBody>
      </p:sp>
    </p:spTree>
    <p:extLst>
      <p:ext uri="{BB962C8B-B14F-4D97-AF65-F5344CB8AC3E}">
        <p14:creationId xmlns:p14="http://schemas.microsoft.com/office/powerpoint/2010/main" val="55340203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5898025B-CEFD-4613-AA13-47C6B21A1B9C}"/>
              </a:ext>
            </a:extLst>
          </p:cNvPr>
          <p:cNvSpPr txBox="1"/>
          <p:nvPr/>
        </p:nvSpPr>
        <p:spPr>
          <a:xfrm>
            <a:off x="3034374" y="1720840"/>
            <a:ext cx="8370623" cy="4893647"/>
          </a:xfrm>
          <a:prstGeom prst="rect">
            <a:avLst/>
          </a:prstGeom>
          <a:noFill/>
        </p:spPr>
        <p:txBody>
          <a:bodyPr wrap="square">
            <a:spAutoFit/>
          </a:bodyPr>
          <a:lstStyle/>
          <a:p>
            <a:pPr algn="just"/>
            <a:r>
              <a:rPr lang="tr-TR" sz="2400" b="0" i="0">
                <a:effectLst/>
                <a:latin typeface="Times New Roman" panose="02020603050405020304" pitchFamily="18" charset="0"/>
                <a:cs typeface="Times New Roman" panose="02020603050405020304" pitchFamily="18" charset="0"/>
              </a:rPr>
              <a:t>Harcama Bilgileri ekranındaki,</a:t>
            </a:r>
          </a:p>
          <a:p>
            <a:pPr algn="just"/>
            <a:endParaRPr lang="tr-TR" sz="24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Senaryo; </a:t>
            </a:r>
            <a:r>
              <a:rPr lang="tr-TR" sz="2400" b="0" i="0">
                <a:solidFill>
                  <a:srgbClr val="00B0F0"/>
                </a:solidFill>
                <a:effectLst/>
                <a:latin typeface="Times New Roman" panose="02020603050405020304" pitchFamily="18" charset="0"/>
                <a:cs typeface="Times New Roman" panose="02020603050405020304" pitchFamily="18" charset="0"/>
              </a:rPr>
              <a:t>‘TEMEL TEDARİK’ olarak sistem tarafından otomatik olarak getirilir.</a:t>
            </a:r>
          </a:p>
          <a:p>
            <a:pPr marL="742950" lvl="1" indent="-285750" algn="just">
              <a:buFont typeface="Wingdings" panose="05000000000000000000" pitchFamily="2" charset="2"/>
              <a:buChar char="v"/>
            </a:pPr>
            <a:endParaRPr lang="tr-TR" sz="24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İşin Miktarı;</a:t>
            </a:r>
            <a:r>
              <a:rPr lang="tr-TR" sz="2400" b="0" i="0">
                <a:effectLst/>
                <a:latin typeface="Times New Roman" panose="02020603050405020304" pitchFamily="18" charset="0"/>
                <a:cs typeface="Times New Roman" panose="02020603050405020304" pitchFamily="18" charset="0"/>
              </a:rPr>
              <a:t> </a:t>
            </a:r>
            <a:r>
              <a:rPr lang="tr-TR" sz="2400" b="0" i="0">
                <a:solidFill>
                  <a:srgbClr val="00B0F0"/>
                </a:solidFill>
                <a:effectLst/>
                <a:latin typeface="Times New Roman" panose="02020603050405020304" pitchFamily="18" charset="0"/>
                <a:cs typeface="Times New Roman" panose="02020603050405020304" pitchFamily="18" charset="0"/>
              </a:rPr>
              <a:t>gerçekleştirilecek harcamanın miktarı girilir.</a:t>
            </a:r>
          </a:p>
          <a:p>
            <a:pPr marL="742950" lvl="1" indent="-285750" algn="just">
              <a:buFont typeface="Wingdings" panose="05000000000000000000" pitchFamily="2" charset="2"/>
              <a:buChar char="v"/>
            </a:pPr>
            <a:endParaRPr lang="tr-TR" sz="24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Yaklaşık Maliyet/Tutar; </a:t>
            </a:r>
            <a:r>
              <a:rPr lang="tr-TR" sz="2400" b="0" i="0">
                <a:solidFill>
                  <a:srgbClr val="00B0F0"/>
                </a:solidFill>
                <a:effectLst/>
                <a:latin typeface="Times New Roman" panose="02020603050405020304" pitchFamily="18" charset="0"/>
                <a:cs typeface="Times New Roman" panose="02020603050405020304" pitchFamily="18" charset="0"/>
              </a:rPr>
              <a:t>gerçekleştirilecek harcamanın yaklaşık tutarı girilir. Eğer yaklaşık maliyet hesap cetveli doldurulmuşsa bu alan otomatik olarak gelir</a:t>
            </a:r>
            <a:r>
              <a:rPr lang="tr-TR" sz="2400" b="0" i="0">
                <a:solidFill>
                  <a:srgbClr val="000000"/>
                </a:solidFill>
                <a:effectLst/>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v"/>
            </a:pPr>
            <a:endParaRPr lang="tr-TR" sz="24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Hukuki Dayanak; </a:t>
            </a:r>
            <a:r>
              <a:rPr lang="tr-TR" sz="2400" b="0" i="0">
                <a:solidFill>
                  <a:srgbClr val="00B0F0"/>
                </a:solidFill>
                <a:effectLst/>
                <a:latin typeface="Times New Roman" panose="02020603050405020304" pitchFamily="18" charset="0"/>
                <a:cs typeface="Times New Roman" panose="02020603050405020304" pitchFamily="18" charset="0"/>
              </a:rPr>
              <a:t>gerçekleştirilecek harcamanın dayanağını teşkil eden mevzuat bilgisi girilir..</a:t>
            </a:r>
          </a:p>
        </p:txBody>
      </p:sp>
    </p:spTree>
    <p:extLst>
      <p:ext uri="{BB962C8B-B14F-4D97-AF65-F5344CB8AC3E}">
        <p14:creationId xmlns:p14="http://schemas.microsoft.com/office/powerpoint/2010/main" val="1321896196"/>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6278A698-50FF-428D-8C56-BBE55E5EF9E2}"/>
              </a:ext>
            </a:extLst>
          </p:cNvPr>
          <p:cNvSpPr txBox="1"/>
          <p:nvPr/>
        </p:nvSpPr>
        <p:spPr>
          <a:xfrm>
            <a:off x="3034374" y="1171526"/>
            <a:ext cx="8370624" cy="4801314"/>
          </a:xfrm>
          <a:prstGeom prst="rect">
            <a:avLst/>
          </a:prstGeom>
          <a:noFill/>
        </p:spPr>
        <p:txBody>
          <a:bodyPr wrap="square">
            <a:spAutoFit/>
          </a:bodyPr>
          <a:lstStyle/>
          <a:p>
            <a:pPr marL="742950" lvl="1" indent="-285750">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Yatırım Proje Numarası; </a:t>
            </a:r>
            <a:r>
              <a:rPr lang="tr-TR" sz="2400" b="0" i="0">
                <a:solidFill>
                  <a:srgbClr val="00B0F0"/>
                </a:solidFill>
                <a:effectLst/>
                <a:latin typeface="Times New Roman" panose="02020603050405020304" pitchFamily="18" charset="0"/>
                <a:cs typeface="Times New Roman" panose="02020603050405020304" pitchFamily="18" charset="0"/>
              </a:rPr>
              <a:t>Yatırım harcamaları için Kalkınma Bakanlığı tarafından verilen Yatırım Proje Numarası girilir</a:t>
            </a:r>
          </a:p>
          <a:p>
            <a:pPr marL="742950" lvl="1" indent="-285750">
              <a:buFont typeface="Wingdings" panose="05000000000000000000" pitchFamily="2" charset="2"/>
              <a:buChar char="v"/>
            </a:pPr>
            <a:endParaRPr lang="tr-TR" sz="2400" b="0" i="0">
              <a:solidFill>
                <a:srgbClr val="00B0F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Gerçekleştirme Usulü;</a:t>
            </a:r>
            <a:r>
              <a:rPr lang="tr-TR" sz="2400" b="0" i="0">
                <a:effectLst/>
                <a:latin typeface="Times New Roman" panose="02020603050405020304" pitchFamily="18" charset="0"/>
                <a:cs typeface="Times New Roman" panose="02020603050405020304" pitchFamily="18" charset="0"/>
              </a:rPr>
              <a:t> </a:t>
            </a:r>
            <a:r>
              <a:rPr lang="tr-TR" sz="2400" b="0" i="0">
                <a:solidFill>
                  <a:srgbClr val="00B0F0"/>
                </a:solidFill>
                <a:effectLst/>
                <a:latin typeface="Times New Roman" panose="02020603050405020304" pitchFamily="18" charset="0"/>
                <a:cs typeface="Times New Roman" panose="02020603050405020304" pitchFamily="18" charset="0"/>
              </a:rPr>
              <a:t>tanımlanan referans değerler içerisinden seçilir. (Örn; Doğrudan Temin)</a:t>
            </a:r>
          </a:p>
          <a:p>
            <a:pPr marL="742950" lvl="1" indent="-285750" algn="just">
              <a:buFont typeface="Wingdings" panose="05000000000000000000" pitchFamily="2" charset="2"/>
              <a:buChar char="v"/>
            </a:pPr>
            <a:endParaRPr lang="tr-TR" sz="2400">
              <a:solidFill>
                <a:srgbClr val="000000"/>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Gerekçesi;</a:t>
            </a:r>
            <a:r>
              <a:rPr lang="tr-TR" sz="2400" b="0" i="0">
                <a:effectLst/>
                <a:latin typeface="Times New Roman" panose="02020603050405020304" pitchFamily="18" charset="0"/>
                <a:cs typeface="Times New Roman" panose="02020603050405020304" pitchFamily="18" charset="0"/>
              </a:rPr>
              <a:t> </a:t>
            </a:r>
            <a:r>
              <a:rPr lang="tr-TR" sz="2400" b="0" i="0">
                <a:solidFill>
                  <a:srgbClr val="00B0F0"/>
                </a:solidFill>
                <a:effectLst/>
                <a:latin typeface="Times New Roman" panose="02020603050405020304" pitchFamily="18" charset="0"/>
                <a:cs typeface="Times New Roman" panose="02020603050405020304" pitchFamily="18" charset="0"/>
              </a:rPr>
              <a:t>gerçekleştirilecek harcamanın hangi gerekçeye dayandığı bilgisi girilir</a:t>
            </a:r>
            <a:r>
              <a:rPr lang="tr-TR" sz="2400" b="0" i="0">
                <a:solidFill>
                  <a:srgbClr val="000000"/>
                </a:solidFill>
                <a:effectLst/>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v"/>
            </a:pPr>
            <a:endParaRPr lang="tr-TR" sz="24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Başlangıç-Bitiş Tarihi;</a:t>
            </a:r>
            <a:r>
              <a:rPr lang="tr-TR" sz="2400" b="0" i="0">
                <a:effectLst/>
                <a:latin typeface="Times New Roman" panose="02020603050405020304" pitchFamily="18" charset="0"/>
                <a:cs typeface="Times New Roman" panose="02020603050405020304" pitchFamily="18" charset="0"/>
              </a:rPr>
              <a:t> </a:t>
            </a:r>
            <a:r>
              <a:rPr lang="tr-TR" sz="2400" b="0" i="0">
                <a:solidFill>
                  <a:srgbClr val="00B0F0"/>
                </a:solidFill>
                <a:effectLst/>
                <a:latin typeface="Times New Roman" panose="02020603050405020304" pitchFamily="18" charset="0"/>
                <a:cs typeface="Times New Roman" panose="02020603050405020304" pitchFamily="18" charset="0"/>
              </a:rPr>
              <a:t>gerçekleştirilecek harcama sürecinin başlangıç ve bitiş tarihi girilir</a:t>
            </a:r>
            <a:r>
              <a:rPr lang="tr-TR" sz="2400" b="0" i="0">
                <a:solidFill>
                  <a:srgbClr val="000000"/>
                </a:solidFill>
                <a:effectLst/>
                <a:latin typeface="Times New Roman" panose="02020603050405020304" pitchFamily="18" charset="0"/>
                <a:cs typeface="Times New Roman" panose="02020603050405020304" pitchFamily="18" charset="0"/>
              </a:rPr>
              <a:t>.</a:t>
            </a:r>
          </a:p>
          <a:p>
            <a:endParaRPr lang="tr-TR">
              <a:solidFill>
                <a:srgbClr val="00B0F0"/>
              </a:solidFill>
            </a:endParaRPr>
          </a:p>
        </p:txBody>
      </p:sp>
    </p:spTree>
    <p:extLst>
      <p:ext uri="{BB962C8B-B14F-4D97-AF65-F5344CB8AC3E}">
        <p14:creationId xmlns:p14="http://schemas.microsoft.com/office/powerpoint/2010/main" val="1255934161"/>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0" name="Metin kutusu 9">
            <a:extLst>
              <a:ext uri="{FF2B5EF4-FFF2-40B4-BE49-F238E27FC236}">
                <a16:creationId xmlns:a16="http://schemas.microsoft.com/office/drawing/2014/main" id="{3A3AC25B-632C-4563-988B-47C24C1C4338}"/>
              </a:ext>
            </a:extLst>
          </p:cNvPr>
          <p:cNvSpPr txBox="1"/>
          <p:nvPr/>
        </p:nvSpPr>
        <p:spPr>
          <a:xfrm>
            <a:off x="3034373" y="942105"/>
            <a:ext cx="8370623" cy="1846659"/>
          </a:xfrm>
          <a:prstGeom prst="rect">
            <a:avLst/>
          </a:prstGeom>
          <a:noFill/>
        </p:spPr>
        <p:txBody>
          <a:bodyPr wrap="square">
            <a:spAutoFit/>
          </a:bodyPr>
          <a:lstStyle/>
          <a:p>
            <a:pPr marL="742950" lvl="1" indent="-285750" algn="just">
              <a:buFont typeface="Wingdings" panose="05000000000000000000" pitchFamily="2" charset="2"/>
              <a:buChar char="v"/>
            </a:pPr>
            <a:endParaRPr lang="tr-TR" sz="1800" b="0" i="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Süre (Gün);</a:t>
            </a:r>
            <a:r>
              <a:rPr lang="tr-TR" sz="2400" b="0" i="0">
                <a:effectLst/>
                <a:latin typeface="Times New Roman" panose="02020603050405020304" pitchFamily="18" charset="0"/>
                <a:cs typeface="Times New Roman" panose="02020603050405020304" pitchFamily="18" charset="0"/>
              </a:rPr>
              <a:t> </a:t>
            </a:r>
            <a:r>
              <a:rPr lang="tr-TR" sz="2400" b="0" i="0">
                <a:solidFill>
                  <a:srgbClr val="00B0F0"/>
                </a:solidFill>
                <a:effectLst/>
                <a:latin typeface="Times New Roman" panose="02020603050405020304" pitchFamily="18" charset="0"/>
                <a:cs typeface="Times New Roman" panose="02020603050405020304" pitchFamily="18" charset="0"/>
              </a:rPr>
              <a:t>başlangıç ve bitiş tarihine göre otomatik olarak gelir.</a:t>
            </a:r>
          </a:p>
          <a:p>
            <a:pPr marL="742950" lvl="1" indent="-285750" algn="just">
              <a:buFont typeface="Wingdings" panose="05000000000000000000" pitchFamily="2" charset="2"/>
              <a:buChar char="v"/>
            </a:pPr>
            <a:r>
              <a:rPr lang="tr-TR" sz="2400" b="1" i="0">
                <a:effectLst/>
                <a:latin typeface="Times New Roman" panose="02020603050405020304" pitchFamily="18" charset="0"/>
                <a:cs typeface="Times New Roman" panose="02020603050405020304" pitchFamily="18" charset="0"/>
              </a:rPr>
              <a:t>İhale Kayıt Numarası; </a:t>
            </a:r>
            <a:r>
              <a:rPr lang="tr-TR" sz="2400" b="0" i="0">
                <a:solidFill>
                  <a:srgbClr val="00B0F0"/>
                </a:solidFill>
                <a:effectLst/>
                <a:latin typeface="Times New Roman" panose="02020603050405020304" pitchFamily="18" charset="0"/>
                <a:cs typeface="Times New Roman" panose="02020603050405020304" pitchFamily="18" charset="0"/>
              </a:rPr>
              <a:t>Harcamaya ilişkin gerçekleştirilen ihalenin kayıt numarası girilir.</a:t>
            </a:r>
          </a:p>
        </p:txBody>
      </p:sp>
      <p:sp>
        <p:nvSpPr>
          <p:cNvPr id="4" name="Rectangle 4">
            <a:extLst>
              <a:ext uri="{FF2B5EF4-FFF2-40B4-BE49-F238E27FC236}">
                <a16:creationId xmlns:a16="http://schemas.microsoft.com/office/drawing/2014/main" id="{90045A36-C965-4937-89C1-9438CD079044}"/>
              </a:ext>
            </a:extLst>
          </p:cNvPr>
          <p:cNvSpPr>
            <a:spLocks noChangeArrowheads="1"/>
          </p:cNvSpPr>
          <p:nvPr/>
        </p:nvSpPr>
        <p:spPr bwMode="auto">
          <a:xfrm>
            <a:off x="3034374" y="3109757"/>
            <a:ext cx="83706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İhale Kayıt Numarası alanı Gerçekleştirme Usulü olarak “</a:t>
            </a:r>
            <a:r>
              <a:rPr kumimoji="0" lang="tr-TR" altLang="tr-TR" sz="2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Münferit Sözleşme</a:t>
            </a: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seçildiğinde doldurulabilir.</a:t>
            </a:r>
            <a:endPar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tr-TR" altLang="tr-TR"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800100" lvl="1" indent="-342900" algn="just" defTabSz="914400">
              <a:buFont typeface="Wingdings" panose="05000000000000000000" pitchFamily="2" charset="2"/>
              <a:buChar char="v"/>
            </a:pPr>
            <a:r>
              <a:rPr kumimoji="0" lang="tr-TR" altLang="tr-TR" sz="2400" b="1" i="0" u="none" strike="noStrike" cap="none" normalizeH="0" baseline="0">
                <a:ln>
                  <a:noFill/>
                </a:ln>
                <a:effectLst/>
                <a:latin typeface="Times New Roman" panose="02020603050405020304" pitchFamily="18" charset="0"/>
                <a:cs typeface="Times New Roman" panose="02020603050405020304" pitchFamily="18" charset="0"/>
              </a:rPr>
              <a:t>Münferit Sözleşme Numarası;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Münferit sözleşme kayıt numarası girilir.</a:t>
            </a:r>
          </a:p>
          <a:p>
            <a:pPr lvl="1" algn="just" defTabSz="914400"/>
            <a:endPar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lvl="1" algn="just" defTabSz="914400"/>
            <a:r>
              <a:rPr kumimoji="0" lang="tr-TR" altLang="tr-TR" sz="2400" b="0" i="0" u="none" strike="noStrike" cap="none" normalizeH="0" baseline="0" err="1">
                <a:ln>
                  <a:noFill/>
                </a:ln>
                <a:solidFill>
                  <a:srgbClr val="00B0F0"/>
                </a:solidFill>
                <a:effectLst/>
                <a:latin typeface="Times New Roman" panose="02020603050405020304" pitchFamily="18" charset="0"/>
                <a:cs typeface="Times New Roman" panose="02020603050405020304" pitchFamily="18" charset="0"/>
              </a:rPr>
              <a:t>Münferiz Sözleşme Numarası </a:t>
            </a: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alanı Gerçekleştirme Usulü olarak  “</a:t>
            </a:r>
            <a:r>
              <a:rPr kumimoji="0" lang="tr-TR" altLang="tr-TR" sz="2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Münferit Sözleşme” </a:t>
            </a: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seçildiğinde doldurulabilir</a:t>
            </a:r>
            <a:r>
              <a:rPr kumimoji="0" lang="tr-TR" altLang="tr-TR" sz="2400" b="0"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tr-TR" altLang="tr-TR"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9221" name="Picture 5" descr="info">
            <a:extLst>
              <a:ext uri="{FF2B5EF4-FFF2-40B4-BE49-F238E27FC236}">
                <a16:creationId xmlns:a16="http://schemas.microsoft.com/office/drawing/2014/main" id="{DD1A16F2-223B-41AC-A6C1-30FBEAC972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34519" y="3121147"/>
            <a:ext cx="26730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nfo">
            <a:extLst>
              <a:ext uri="{FF2B5EF4-FFF2-40B4-BE49-F238E27FC236}">
                <a16:creationId xmlns:a16="http://schemas.microsoft.com/office/drawing/2014/main" id="{B1A72331-2F1C-4F27-8670-FFD7616867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34519" y="5460384"/>
            <a:ext cx="26730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19055"/>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Rectangle 1">
            <a:extLst>
              <a:ext uri="{FF2B5EF4-FFF2-40B4-BE49-F238E27FC236}">
                <a16:creationId xmlns:a16="http://schemas.microsoft.com/office/drawing/2014/main" id="{ABCCD133-F801-4D22-ABE0-940C0D2C95A8}"/>
              </a:ext>
            </a:extLst>
          </p:cNvPr>
          <p:cNvSpPr>
            <a:spLocks noChangeArrowheads="1"/>
          </p:cNvSpPr>
          <p:nvPr/>
        </p:nvSpPr>
        <p:spPr bwMode="auto">
          <a:xfrm>
            <a:off x="3034374" y="1544939"/>
            <a:ext cx="83706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tr-TR" altLang="tr-TR" sz="2400" b="1" i="0" u="none" strike="noStrike" cap="none" normalizeH="0" baseline="0">
                <a:ln>
                  <a:noFill/>
                </a:ln>
                <a:effectLst/>
                <a:latin typeface="Arial" panose="020b0604020202020204" pitchFamily="34" charset="0"/>
                <a:cs typeface="Arial" panose="020b0604020202020204" pitchFamily="34" charset="0"/>
              </a:rPr>
              <a:t>Gerçekleştirme Görevlileri;</a:t>
            </a:r>
            <a:r>
              <a:rPr kumimoji="0" lang="tr-TR" altLang="tr-TR" sz="2400" b="0" i="0" u="none" strike="noStrike" cap="none" normalizeH="0" baseline="0">
                <a:ln>
                  <a:noFill/>
                </a:ln>
                <a:effectLst/>
                <a:latin typeface="Arial" panose="020b0604020202020204" pitchFamily="34" charset="0"/>
                <a:cs typeface="Arial" panose="020b0604020202020204" pitchFamily="34" charset="0"/>
              </a:rPr>
              <a:t>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harcamayı gerçekleştirmek için görevlendirilen kişilere ilişkin bilgiler girilir.</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Bilgileri</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ekranındaki alanlar doldurulduktan sonra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Gerçekleştirme Usulüne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göre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Onaya Eklenecek Belgeler </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ekranına veya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İhale Bilgileri</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Ekranına</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geçilir.</a:t>
            </a:r>
            <a:endParaRPr lang="tr-TR" altLang="tr-TR" sz="2400">
              <a:solidFill>
                <a:srgbClr val="00B0F0"/>
              </a:solidFill>
              <a:latin typeface="Times New Roman" panose="02020603050405020304" pitchFamily="18" charset="0"/>
              <a:cs typeface="Times New Roman" panose="02020603050405020304" pitchFamily="18" charset="0"/>
            </a:endParaRPr>
          </a:p>
          <a:p>
            <a:pPr marL="0" marR="0" lvl="0" indent="298450" algn="just" defTabSz="914400" rtl="0" eaLnBrk="0" fontAlgn="base" latinLnBrk="0" hangingPunct="0">
              <a:lnSpc>
                <a:spcPct val="100000"/>
              </a:lnSpc>
              <a:spcBef>
                <a:spcPct val="0"/>
              </a:spcBef>
              <a:spcAft>
                <a:spcPct val="0"/>
              </a:spcAft>
              <a:buClrTx/>
              <a:buSzTx/>
              <a:buFontTx/>
              <a:buNone/>
            </a:pPr>
            <a:endPar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Gerçekleştirme Usulü olarak “İhale Usulleri” ve “Çerçeve Anlaşma” seçildiğinde </a:t>
            </a:r>
            <a:r>
              <a:rPr kumimoji="0" lang="tr-TR" altLang="tr-TR" sz="24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İhale Bilgileri Ekranına</a:t>
            </a:r>
            <a:r>
              <a:rPr kumimoji="0" lang="tr-TR" altLang="tr-TR" sz="2400" b="0"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geçilmektedir.</a:t>
            </a:r>
            <a:endPar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4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İhale Bilgileri</a:t>
            </a:r>
            <a:r>
              <a:rPr kumimoji="0" lang="tr-TR" altLang="tr-TR" sz="24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sayfasında, ön ilan ve kesin ilana ilişkin bilgiler yer almaktadır.</a:t>
            </a:r>
          </a:p>
        </p:txBody>
      </p:sp>
      <p:pic>
        <p:nvPicPr>
          <p:cNvPr id="10242" name="Picture 2" descr="info">
            <a:extLst>
              <a:ext uri="{FF2B5EF4-FFF2-40B4-BE49-F238E27FC236}">
                <a16:creationId xmlns:a16="http://schemas.microsoft.com/office/drawing/2014/main" id="{C1330EFE-C376-4A91-A8D6-25456D93E2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9654" y="4213592"/>
            <a:ext cx="20486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564670"/>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4" y="1164173"/>
            <a:ext cx="6096000" cy="430887"/>
          </a:xfrm>
          <a:prstGeom prst="rect">
            <a:avLst/>
          </a:prstGeom>
        </p:spPr>
        <p:txBody>
          <a:bodyPr>
            <a:spAutoFit/>
          </a:bodyPr>
          <a:lstStyle/>
          <a:p>
            <a:pPr algn="just"/>
            <a:r>
              <a:rPr lang="tr-TR" sz="2200" b="1">
                <a:latin typeface="Times New Roman" panose="02020603050405020304" pitchFamily="18" charset="0"/>
                <a:cs typeface="Times New Roman" panose="02020603050405020304" pitchFamily="18" charset="0"/>
              </a:rPr>
              <a:t>Harcamaya ilişkin ön ilan yapılması halinde;</a:t>
            </a:r>
            <a:endParaRPr lang="tr-TR" sz="220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1666431"/>
            <a:ext cx="8270478" cy="2738014"/>
          </a:xfrm>
          <a:prstGeom prst="rect">
            <a:avLst/>
          </a:prstGeom>
        </p:spPr>
      </p:pic>
      <p:sp>
        <p:nvSpPr>
          <p:cNvPr id="4" name="Dikdörtgen 3"/>
          <p:cNvSpPr/>
          <p:nvPr/>
        </p:nvSpPr>
        <p:spPr>
          <a:xfrm>
            <a:off x="5798110" y="4035113"/>
            <a:ext cx="2390398" cy="369332"/>
          </a:xfrm>
          <a:prstGeom prst="rect">
            <a:avLst/>
          </a:prstGeom>
        </p:spPr>
        <p:txBody>
          <a:bodyPr wrap="none">
            <a:spAutoFit/>
          </a:bodyPr>
          <a:lstStyle/>
          <a:p>
            <a:r>
              <a:rPr lang="tr-TR" b="1">
                <a:solidFill>
                  <a:srgbClr val="FFFF00"/>
                </a:solidFill>
                <a:latin typeface="Arial" panose="020b0604020202020204" pitchFamily="34" charset="0"/>
              </a:rPr>
              <a:t>İhale Bilgileri Ekranı</a:t>
            </a:r>
            <a:endParaRPr lang="tr-TR">
              <a:solidFill>
                <a:srgbClr val="FFFF00"/>
              </a:solidFill>
            </a:endParaRPr>
          </a:p>
        </p:txBody>
      </p:sp>
      <p:sp>
        <p:nvSpPr>
          <p:cNvPr id="6" name="Dikdörtgen 5"/>
          <p:cNvSpPr/>
          <p:nvPr/>
        </p:nvSpPr>
        <p:spPr>
          <a:xfrm>
            <a:off x="3034374" y="4685040"/>
            <a:ext cx="8370624" cy="1107996"/>
          </a:xfrm>
          <a:prstGeom prst="rect">
            <a:avLst/>
          </a:prstGeom>
        </p:spPr>
        <p:txBody>
          <a:bodyPr wrap="square">
            <a:spAutoFit/>
          </a:bodyPr>
          <a:lstStyle/>
          <a:p>
            <a:pPr marL="742950" lvl="1"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İhale Usulü;</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olan harcamanın hangi ihale usulü yöntemi kullanılarak gerçekleştirileceği bilgisi referans değerlerden seçilir.</a:t>
            </a:r>
          </a:p>
        </p:txBody>
      </p:sp>
    </p:spTree>
    <p:extLst>
      <p:ext uri="{BB962C8B-B14F-4D97-AF65-F5344CB8AC3E}">
        <p14:creationId xmlns:p14="http://schemas.microsoft.com/office/powerpoint/2010/main" val="2280446650"/>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4" y="1239474"/>
            <a:ext cx="5583323" cy="430887"/>
          </a:xfrm>
          <a:prstGeom prst="rect">
            <a:avLst/>
          </a:prstGeom>
        </p:spPr>
        <p:txBody>
          <a:bodyPr wrap="none">
            <a:spAutoFit/>
          </a:bodyPr>
          <a:lstStyle/>
          <a:p>
            <a:pPr algn="just"/>
            <a:r>
              <a:rPr lang="tr-TR" sz="2200" b="1">
                <a:latin typeface="Times New Roman" panose="02020603050405020304" pitchFamily="18" charset="0"/>
                <a:cs typeface="Times New Roman" panose="02020603050405020304" pitchFamily="18" charset="0"/>
              </a:rPr>
              <a:t>Harcamaya ilişkin ön ilan yapılması halinde;</a:t>
            </a:r>
            <a:endParaRPr lang="tr-TR" sz="2200">
              <a:latin typeface="Times New Roman" panose="02020603050405020304" pitchFamily="18" charset="0"/>
              <a:cs typeface="Times New Roman" panose="02020603050405020304" pitchFamily="18" charset="0"/>
            </a:endParaRPr>
          </a:p>
        </p:txBody>
      </p:sp>
      <p:sp>
        <p:nvSpPr>
          <p:cNvPr id="3" name="Dikdörtgen 2"/>
          <p:cNvSpPr/>
          <p:nvPr/>
        </p:nvSpPr>
        <p:spPr>
          <a:xfrm>
            <a:off x="3050848" y="2274838"/>
            <a:ext cx="8354149" cy="3477875"/>
          </a:xfrm>
          <a:prstGeom prst="rect">
            <a:avLst/>
          </a:prstGeom>
        </p:spPr>
        <p:txBody>
          <a:bodyPr wrap="square">
            <a:spAutoFit/>
          </a:bodyPr>
          <a:lstStyle/>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İhale İlanının Yılın Hangi Çeyreğinde Yayımlanacağı;</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ihaleye ilişkin kesin ilanın yılın hangi döneminde yayımlanacağı bilgisi seçilir.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Yapı Tekniği;</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yapım işlerine ilişkin harcamalarda kullanıcıların işin hangi teknik özellikler kapsamında gerçekleştirileceğine dair bilgiler girilir.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İşin Yapılacağı Yer;</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yapım işlerine ilişkin harcamalarda, harcamanın konusu olan işin yapılacağı yer bilgisi girilir.</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563019"/>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2487946"/>
            <a:ext cx="8421276" cy="2745828"/>
          </a:xfrm>
          <a:prstGeom prst="rect">
            <a:avLst/>
          </a:prstGeom>
        </p:spPr>
      </p:pic>
      <p:sp>
        <p:nvSpPr>
          <p:cNvPr id="4" name="Dikdörtgen 3"/>
          <p:cNvSpPr/>
          <p:nvPr/>
        </p:nvSpPr>
        <p:spPr>
          <a:xfrm>
            <a:off x="5738289" y="4864442"/>
            <a:ext cx="2390398" cy="369332"/>
          </a:xfrm>
          <a:prstGeom prst="rect">
            <a:avLst/>
          </a:prstGeom>
        </p:spPr>
        <p:txBody>
          <a:bodyPr wrap="none">
            <a:spAutoFit/>
          </a:bodyPr>
          <a:lstStyle/>
          <a:p>
            <a:r>
              <a:rPr lang="tr-TR" b="1">
                <a:solidFill>
                  <a:srgbClr val="FFFF00"/>
                </a:solidFill>
                <a:latin typeface="Arial" panose="020b0604020202020204" pitchFamily="34" charset="0"/>
              </a:rPr>
              <a:t>İhale Bilgileri Ekranı</a:t>
            </a:r>
            <a:endParaRPr lang="tr-TR">
              <a:solidFill>
                <a:srgbClr val="FFFF00"/>
              </a:solidFill>
            </a:endParaRPr>
          </a:p>
        </p:txBody>
      </p:sp>
    </p:spTree>
    <p:extLst>
      <p:ext uri="{BB962C8B-B14F-4D97-AF65-F5344CB8AC3E}">
        <p14:creationId xmlns:p14="http://schemas.microsoft.com/office/powerpoint/2010/main" val="2884661101"/>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5" y="2274838"/>
            <a:ext cx="8270478" cy="3477875"/>
          </a:xfrm>
          <a:prstGeom prst="rect">
            <a:avLst/>
          </a:prstGeom>
        </p:spPr>
        <p:txBody>
          <a:bodyPr wrap="square">
            <a:spAutoFit/>
          </a:bodyPr>
          <a:lstStyle/>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Yapı Tekniği;</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yapım işlerine ilişkin harcamalarda kullanıcıların işin hangi teknik özellikler kapsamında gerçekleştirileceğine dair bilgiler girilir.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İşin Yapılacağı Yer;</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yapım işlerine ilişkin harcamalarda, harcamanın konusu olan işin yapılacağı yer bilgisi girilir.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İhale Usulü;</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olan harcamanın hangi ihale usulü yöntemi kullanılarak gerçekleştirileceği bilgisi referans değerlerden seçilir.</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624653"/>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Dikdörtgen 1"/>
          <p:cNvSpPr/>
          <p:nvPr/>
        </p:nvSpPr>
        <p:spPr>
          <a:xfrm>
            <a:off x="3034375" y="2326112"/>
            <a:ext cx="8370623" cy="3477875"/>
          </a:xfrm>
          <a:prstGeom prst="rect">
            <a:avLst/>
          </a:prstGeom>
        </p:spPr>
        <p:txBody>
          <a:bodyPr wrap="square">
            <a:spAutoFit/>
          </a:bodyPr>
          <a:lstStyle/>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İlan Şekli;</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gerçekleştirilecek harcamaya ilişkin ihalenin hangi şekil/şekillerde gerçekleştirileceği bilgisi girilir.</a:t>
            </a:r>
          </a:p>
          <a:p>
            <a:pPr marL="285750"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İlan Adedi;</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ilan adedi bilgisi girilir.</a:t>
            </a:r>
          </a:p>
          <a:p>
            <a:pPr marL="285750"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Doküman Satış Bedeli;</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İhale dokümanının satış bedeli girilir.</a:t>
            </a:r>
          </a:p>
          <a:p>
            <a:pPr marL="285750" indent="-285750" algn="just">
              <a:buFont typeface="Wingdings" panose="05000000000000000000" pitchFamily="2" charset="2"/>
              <a:buChar char="v"/>
            </a:pPr>
            <a:endParaRPr lang="tr-TR" sz="220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Fiyat Farkı Ödenecekse Dayanağı Bakanlar Kurulu Kararı;</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İhaleye ilişkin fiyat farkı verilecekse dayanağı olan Bakanlar Kurulu Kararı girilir.</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94575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Dikdörtgen 1"/>
          <p:cNvSpPr/>
          <p:nvPr/>
        </p:nvSpPr>
        <p:spPr>
          <a:xfrm>
            <a:off x="3034374" y="1997839"/>
            <a:ext cx="8370624" cy="3354765"/>
          </a:xfrm>
          <a:prstGeom prst="rect">
            <a:avLst/>
          </a:prstGeom>
        </p:spPr>
        <p:txBody>
          <a:bodyPr wrap="square">
            <a:spAutoFit/>
          </a:bodyPr>
          <a:lstStyle/>
          <a:p>
            <a:pPr marL="342900"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Sözleşme Türü;</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Çerçeve anlaşmalarına ilişkin yapılan sözleşme türü girilir.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Teklif Türü;</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Çerçeve anlaşmalarına ilişkin yapılan teklif türü girilir.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Çerçeve Anlaşma Süresi</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Yapılan çerçeve anlaşmasının süresi girilir.</a:t>
            </a:r>
          </a:p>
          <a:p>
            <a:pPr algn="just"/>
            <a:r>
              <a:rPr lang="tr-TR" sz="2200">
                <a:solidFill>
                  <a:srgbClr val="00B0F0"/>
                </a:solidFill>
                <a:latin typeface="Times New Roman" panose="02020603050405020304" pitchFamily="18" charset="0"/>
                <a:cs typeface="Times New Roman" panose="02020603050405020304" pitchFamily="18" charset="0"/>
              </a:rPr>
              <a:t>İhale Bilgileri ekranındaki alanlar doldurulduktan sonra </a:t>
            </a:r>
            <a:r>
              <a:rPr lang="tr-TR" sz="2200" b="1">
                <a:latin typeface="Times New Roman" panose="02020603050405020304" pitchFamily="18" charset="0"/>
                <a:cs typeface="Times New Roman" panose="02020603050405020304" pitchFamily="18" charset="0"/>
              </a:rPr>
              <a:t>Onaya Eklenecek Belgeler</a:t>
            </a:r>
            <a:r>
              <a:rPr lang="tr-TR" sz="2200">
                <a:latin typeface="Times New Roman" panose="02020603050405020304" pitchFamily="18" charset="0"/>
                <a:cs typeface="Times New Roman" panose="02020603050405020304" pitchFamily="18" charset="0"/>
              </a:rPr>
              <a:t> </a:t>
            </a:r>
            <a:r>
              <a:rPr lang="tr-TR" sz="2200" b="1">
                <a:latin typeface="Times New Roman" panose="02020603050405020304" pitchFamily="18" charset="0"/>
                <a:cs typeface="Times New Roman" panose="02020603050405020304" pitchFamily="18" charset="0"/>
              </a:rPr>
              <a:t>Ekranına</a:t>
            </a:r>
            <a:r>
              <a:rPr lang="tr-TR" sz="2200">
                <a:solidFill>
                  <a:srgbClr val="00B0F0"/>
                </a:solidFill>
                <a:latin typeface="Times New Roman" panose="02020603050405020304" pitchFamily="18" charset="0"/>
                <a:cs typeface="Times New Roman" panose="02020603050405020304" pitchFamily="18" charset="0"/>
              </a:rPr>
              <a:t> geçilir.</a:t>
            </a:r>
          </a:p>
          <a:p>
            <a:br>
              <a:rPr lang="tr-TR"/>
            </a:br>
            <a:endParaRPr lang="tr-TR"/>
          </a:p>
        </p:txBody>
      </p:sp>
    </p:spTree>
    <p:extLst>
      <p:ext uri="{BB962C8B-B14F-4D97-AF65-F5344CB8AC3E}">
        <p14:creationId xmlns:p14="http://schemas.microsoft.com/office/powerpoint/2010/main" val="257544945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A60EC7F6-07E9-43DD-9312-AA86F07A4329}"/>
              </a:ext>
            </a:extLst>
          </p:cNvPr>
          <p:cNvSpPr txBox="1"/>
          <p:nvPr/>
        </p:nvSpPr>
        <p:spPr>
          <a:xfrm>
            <a:off x="3034374" y="948690"/>
            <a:ext cx="8170334" cy="5909310"/>
          </a:xfrm>
          <a:prstGeom prst="rect">
            <a:avLst/>
          </a:prstGeom>
          <a:noFill/>
        </p:spPr>
        <p:txBody>
          <a:bodyPr wrap="square">
            <a:spAutoFit/>
          </a:bodyPr>
          <a:lstStyle/>
          <a:p>
            <a:pPr algn="just"/>
            <a:r>
              <a:rPr lang="tr-TR" sz="2400" b="0" i="0">
                <a:effectLst/>
                <a:latin typeface="Arial Unicode MS"/>
              </a:rPr>
              <a:t>❑</a:t>
            </a:r>
            <a:r>
              <a:rPr lang="tr-TR" sz="2400" b="1" i="1">
                <a:effectLst/>
                <a:latin typeface="Arial" panose="020b0604020202020204" pitchFamily="34" charset="0"/>
              </a:rPr>
              <a:t>Yolluk İşlemleri</a:t>
            </a:r>
            <a:endParaRPr lang="tr-TR" sz="2400" b="0" i="0">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Denetim Görev Listesi</a:t>
            </a:r>
            <a:endParaRPr lang="tr-TR" sz="2400" b="0" i="0">
              <a:solidFill>
                <a:srgbClr val="00B0F0"/>
              </a:solidFill>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Denetim Avans Listesi</a:t>
            </a:r>
            <a:endParaRPr lang="tr-TR" sz="2400" b="0" i="0">
              <a:solidFill>
                <a:srgbClr val="00B0F0"/>
              </a:solidFill>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Yolluk Süreci</a:t>
            </a:r>
            <a:endParaRPr lang="tr-TR" sz="2400" b="0" i="0">
              <a:solidFill>
                <a:srgbClr val="00B0F0"/>
              </a:solidFill>
              <a:effectLst/>
              <a:latin typeface="Garamond" panose="02020404030301010803" pitchFamily="18" charset="0"/>
            </a:endParaRPr>
          </a:p>
          <a:p>
            <a:pPr algn="just"/>
            <a:endParaRPr lang="tr-TR" sz="2400" b="0" i="0">
              <a:effectLst/>
              <a:latin typeface="Arial Unicode MS"/>
            </a:endParaRPr>
          </a:p>
          <a:p>
            <a:pPr algn="just"/>
            <a:r>
              <a:rPr lang="tr-TR" sz="2400" b="0" i="0">
                <a:effectLst/>
                <a:latin typeface="Arial Unicode MS"/>
              </a:rPr>
              <a:t>❑</a:t>
            </a:r>
            <a:r>
              <a:rPr lang="tr-TR" sz="2400" b="1" i="1">
                <a:effectLst/>
                <a:latin typeface="Arial" panose="020b0604020202020204" pitchFamily="34" charset="0"/>
              </a:rPr>
              <a:t>E-Fatura İşlemleri</a:t>
            </a:r>
            <a:endParaRPr lang="tr-TR" sz="2400" b="0" i="0">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E-Fatura İşlemleri</a:t>
            </a:r>
            <a:endParaRPr lang="tr-TR" sz="2400" b="0" i="0">
              <a:solidFill>
                <a:srgbClr val="00B0F0"/>
              </a:solidFill>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E-Fatura Talep İşlemleri</a:t>
            </a:r>
          </a:p>
          <a:p>
            <a:pPr algn="just"/>
            <a:endParaRPr lang="tr-TR" sz="2400" b="0" i="0">
              <a:solidFill>
                <a:srgbClr val="00B0F0"/>
              </a:solidFill>
              <a:effectLst/>
              <a:latin typeface="Garamond" panose="02020404030301010803" pitchFamily="18" charset="0"/>
            </a:endParaRPr>
          </a:p>
          <a:p>
            <a:pPr algn="just"/>
            <a:r>
              <a:rPr lang="tr-TR" sz="2400" b="0" i="0">
                <a:effectLst/>
                <a:latin typeface="Arial Unicode MS"/>
              </a:rPr>
              <a:t>❑</a:t>
            </a:r>
            <a:r>
              <a:rPr lang="tr-TR" sz="2400" b="1" i="1">
                <a:effectLst/>
                <a:latin typeface="Arial" panose="020b0604020202020204" pitchFamily="34" charset="0"/>
              </a:rPr>
              <a:t>Varlık İşlemleri</a:t>
            </a:r>
            <a:endParaRPr lang="tr-TR" sz="2400" b="0" i="0">
              <a:effectLst/>
              <a:latin typeface="Garamond" panose="02020404030301010803" pitchFamily="18" charset="0"/>
            </a:endParaRP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Varlık İşlem Fişi</a:t>
            </a:r>
          </a:p>
          <a:p>
            <a:pPr algn="just"/>
            <a:endParaRPr lang="tr-TR" sz="2400">
              <a:solidFill>
                <a:srgbClr val="00B0F0"/>
              </a:solidFill>
              <a:latin typeface="Arial" panose="020b0604020202020204" pitchFamily="34" charset="0"/>
            </a:endParaRPr>
          </a:p>
          <a:p>
            <a:pPr algn="just"/>
            <a:r>
              <a:rPr lang="tr-TR" sz="2400" b="0" i="0">
                <a:effectLst/>
                <a:latin typeface="Arial Unicode MS"/>
              </a:rPr>
              <a:t>❑</a:t>
            </a:r>
            <a:r>
              <a:rPr lang="tr-TR" sz="2400" b="1" i="1">
                <a:effectLst/>
                <a:latin typeface="Arial" panose="020b0604020202020204" pitchFamily="34" charset="0"/>
              </a:rPr>
              <a:t>Emanet İşlemleri</a:t>
            </a:r>
          </a:p>
          <a:p>
            <a:pPr algn="just"/>
            <a:r>
              <a:rPr lang="tr-TR" sz="2400" b="0" i="0">
                <a:solidFill>
                  <a:srgbClr val="00B0F0"/>
                </a:solidFill>
                <a:effectLst/>
                <a:latin typeface="Arial Unicode MS"/>
              </a:rPr>
              <a:t>	▪</a:t>
            </a:r>
            <a:r>
              <a:rPr lang="tr-TR" sz="2400" b="0" i="0">
                <a:solidFill>
                  <a:srgbClr val="00B0F0"/>
                </a:solidFill>
                <a:effectLst/>
                <a:latin typeface="Arial" panose="020b0604020202020204" pitchFamily="34" charset="0"/>
              </a:rPr>
              <a:t>Emanet İşlemleri</a:t>
            </a:r>
            <a:endParaRPr lang="tr-TR" sz="2400" b="0" i="0">
              <a:solidFill>
                <a:srgbClr val="00B0F0"/>
              </a:solidFill>
              <a:effectLst/>
              <a:latin typeface="Garamond" panose="02020404030301010803" pitchFamily="18" charset="0"/>
            </a:endParaRPr>
          </a:p>
          <a:p>
            <a:pPr algn="just"/>
            <a:r>
              <a:rPr lang="tr-TR" sz="2400" b="0" i="0">
                <a:solidFill>
                  <a:srgbClr val="00B0F0"/>
                </a:solidFill>
                <a:effectLst/>
                <a:latin typeface="Arial Unicode MS"/>
              </a:rPr>
              <a:t>	▪</a:t>
            </a:r>
            <a:r>
              <a:rPr lang="tr-TR" sz="2400" b="0" i="0" err="1">
                <a:solidFill>
                  <a:srgbClr val="00B0F0"/>
                </a:solidFill>
                <a:effectLst/>
                <a:latin typeface="Arial" panose="020b0604020202020204" pitchFamily="34" charset="0"/>
              </a:rPr>
              <a:t>Sgk Emanet İşlemleri</a:t>
            </a:r>
          </a:p>
          <a:p>
            <a:pPr algn="just"/>
            <a:endParaRPr lang="tr-TR" b="0" i="0">
              <a:solidFill>
                <a:srgbClr val="00B0F0"/>
              </a:solidFill>
              <a:effectLst/>
              <a:latin typeface="Garamond" panose="02020404030301010803" pitchFamily="18" charset="0"/>
            </a:endParaRPr>
          </a:p>
        </p:txBody>
      </p:sp>
    </p:spTree>
    <p:extLst>
      <p:ext uri="{BB962C8B-B14F-4D97-AF65-F5344CB8AC3E}">
        <p14:creationId xmlns:p14="http://schemas.microsoft.com/office/powerpoint/2010/main" val="1068944734"/>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2596824"/>
            <a:ext cx="8370624" cy="2641748"/>
          </a:xfrm>
          <a:prstGeom prst="rect">
            <a:avLst/>
          </a:prstGeom>
        </p:spPr>
      </p:pic>
      <p:sp>
        <p:nvSpPr>
          <p:cNvPr id="3" name="Dikdörtgen 2"/>
          <p:cNvSpPr/>
          <p:nvPr/>
        </p:nvSpPr>
        <p:spPr>
          <a:xfrm>
            <a:off x="5167715" y="4951357"/>
            <a:ext cx="3826689" cy="369332"/>
          </a:xfrm>
          <a:prstGeom prst="rect">
            <a:avLst/>
          </a:prstGeom>
        </p:spPr>
        <p:txBody>
          <a:bodyPr wrap="none">
            <a:spAutoFit/>
          </a:bodyPr>
          <a:lstStyle/>
          <a:p>
            <a:r>
              <a:rPr lang="tr-TR" b="1">
                <a:solidFill>
                  <a:srgbClr val="FFFF00"/>
                </a:solidFill>
                <a:latin typeface="Arial" panose="020b0604020202020204" pitchFamily="34" charset="0"/>
              </a:rPr>
              <a:t>Onaya Eklenecek Belgeler Ekranı</a:t>
            </a:r>
            <a:endParaRPr lang="tr-TR">
              <a:solidFill>
                <a:srgbClr val="FFFF00"/>
              </a:solidFill>
            </a:endParaRPr>
          </a:p>
        </p:txBody>
      </p:sp>
    </p:spTree>
    <p:extLst>
      <p:ext uri="{BB962C8B-B14F-4D97-AF65-F5344CB8AC3E}">
        <p14:creationId xmlns:p14="http://schemas.microsoft.com/office/powerpoint/2010/main" val="3429311392"/>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2" name="Dikdörtgen 1"/>
          <p:cNvSpPr/>
          <p:nvPr/>
        </p:nvSpPr>
        <p:spPr>
          <a:xfrm>
            <a:off x="3034374" y="1987527"/>
            <a:ext cx="8356998" cy="3816429"/>
          </a:xfrm>
          <a:prstGeom prst="rect">
            <a:avLst/>
          </a:prstGeom>
        </p:spPr>
        <p:txBody>
          <a:bodyPr wrap="square">
            <a:spAutoFit/>
          </a:bodyPr>
          <a:lstStyle/>
          <a:p>
            <a:pPr algn="just"/>
            <a:r>
              <a:rPr lang="tr-TR" sz="2200">
                <a:solidFill>
                  <a:srgbClr val="00B0F0"/>
                </a:solidFill>
                <a:latin typeface="Times New Roman" panose="02020603050405020304" pitchFamily="18" charset="0"/>
                <a:cs typeface="Times New Roman" panose="02020603050405020304" pitchFamily="18" charset="0"/>
              </a:rPr>
              <a:t>Onaya eklenecek belgeler ekranından düzenlenen “</a:t>
            </a:r>
            <a:r>
              <a:rPr lang="tr-TR" sz="2200" b="1" i="1">
                <a:latin typeface="Times New Roman" panose="02020603050405020304" pitchFamily="18" charset="0"/>
                <a:cs typeface="Times New Roman" panose="02020603050405020304" pitchFamily="18" charset="0"/>
              </a:rPr>
              <a:t>Harcama Talimatı Onay Belgesi</a:t>
            </a:r>
            <a:r>
              <a:rPr lang="tr-TR" sz="2200" b="1" i="1">
                <a:solidFill>
                  <a:srgbClr val="00B0F0"/>
                </a:solidFill>
                <a:latin typeface="Times New Roman" panose="02020603050405020304" pitchFamily="18" charset="0"/>
                <a:cs typeface="Times New Roman" panose="02020603050405020304" pitchFamily="18" charset="0"/>
              </a:rPr>
              <a:t>’ne”</a:t>
            </a:r>
            <a:r>
              <a:rPr lang="tr-TR" sz="2200">
                <a:solidFill>
                  <a:srgbClr val="00B0F0"/>
                </a:solidFill>
                <a:latin typeface="Times New Roman" panose="02020603050405020304" pitchFamily="18" charset="0"/>
                <a:cs typeface="Times New Roman" panose="02020603050405020304" pitchFamily="18" charset="0"/>
              </a:rPr>
              <a:t> eklenecek dokümanlara ilişkin aşağıdaki bilgiler girilmektedir.</a:t>
            </a:r>
          </a:p>
          <a:p>
            <a:pPr algn="just"/>
            <a:endParaRPr lang="tr-TR" sz="2200">
              <a:solidFill>
                <a:srgbClr val="000000"/>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Düzenleme Tarihi;</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onaya eklenecek belgenin düzenleme tarihi girilir.</a:t>
            </a: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Doküman Tür Kodu;</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onaya</a:t>
            </a:r>
            <a:r>
              <a:rPr lang="tr-TR" sz="2200" b="1">
                <a:solidFill>
                  <a:srgbClr val="00B0F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eklenecek belgenin türü seçilir.</a:t>
            </a:r>
          </a:p>
          <a:p>
            <a:pPr marL="800100" lvl="1" indent="-3429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Dosya;</a:t>
            </a:r>
            <a:r>
              <a:rPr lang="tr-TR" sz="2200">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onaya</a:t>
            </a:r>
            <a:r>
              <a:rPr lang="tr-TR" sz="2200" b="1">
                <a:solidFill>
                  <a:srgbClr val="00B0F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“pdf”, “docx”, “xlsx” vb. formatta belgeler seçilerek eklenebilir.</a:t>
            </a:r>
          </a:p>
          <a:p>
            <a:pPr marL="914400" lvl="1" indent="-457200" algn="just">
              <a:buFont typeface="Wingdings" panose="05000000000000000000" pitchFamily="2" charset="2"/>
              <a:buChar char="v"/>
            </a:pPr>
            <a:r>
              <a:rPr lang="tr-TR" sz="2200" b="1">
                <a:latin typeface="Times New Roman" panose="02020603050405020304" pitchFamily="18" charset="0"/>
                <a:cs typeface="Times New Roman" panose="02020603050405020304" pitchFamily="18" charset="0"/>
              </a:rPr>
              <a:t>Açıklama;</a:t>
            </a:r>
            <a:r>
              <a:rPr lang="tr-TR" sz="2200" b="1">
                <a:solidFill>
                  <a:srgbClr val="000000"/>
                </a:solidFill>
                <a:latin typeface="Times New Roman" panose="02020603050405020304" pitchFamily="18" charset="0"/>
                <a:cs typeface="Times New Roman" panose="02020603050405020304" pitchFamily="18" charset="0"/>
              </a:rPr>
              <a:t> </a:t>
            </a:r>
            <a:r>
              <a:rPr lang="tr-TR" sz="2200">
                <a:solidFill>
                  <a:srgbClr val="00B0F0"/>
                </a:solidFill>
                <a:latin typeface="Times New Roman" panose="02020603050405020304" pitchFamily="18" charset="0"/>
                <a:cs typeface="Times New Roman" panose="02020603050405020304" pitchFamily="18" charset="0"/>
              </a:rPr>
              <a:t>eklenen dokumanla ilgili herhangi bir açıklama yazılmak istenirse bu bölüme yazılır.</a:t>
            </a:r>
            <a:endParaRPr lang="tr-TR" sz="2200" b="0" i="0">
              <a:solidFill>
                <a:srgbClr val="00B0F0"/>
              </a:solidFill>
              <a:effectLst/>
              <a:latin typeface="Times New Roman" panose="02020603050405020304" pitchFamily="18" charset="0"/>
              <a:cs typeface="Times New Roman" panose="02020603050405020304" pitchFamily="18" charset="0"/>
            </a:endParaRP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923701"/>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44825" y="1923666"/>
            <a:ext cx="837062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8650" lvl="1" indent="-171450" defTabSz="914400">
              <a:buFont typeface="Wingdings" panose="05000000000000000000" pitchFamily="2" charset="2"/>
              <a:buChar char="v"/>
            </a:pP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Ekle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butonu ile onaya yeni bir belge eklenebilir.</a:t>
            </a:r>
          </a:p>
          <a:p>
            <a:pPr marL="0" marR="0" lvl="0" indent="298450" algn="l" defTabSz="914400" rtl="0" eaLnBrk="0" fontAlgn="base" latinLnBrk="0" hangingPunct="0">
              <a:lnSpc>
                <a:spcPct val="100000"/>
              </a:lnSpc>
              <a:spcBef>
                <a:spcPct val="0"/>
              </a:spcBef>
              <a:spcAft>
                <a:spcPct val="0"/>
              </a:spcAft>
              <a:buClrTx/>
              <a:buSzTx/>
              <a:buFontTx/>
              <a:buNone/>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lvl="0" algn="just" defTabSz="914400"/>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Belgelerin eklenmesi ile ekranın sol alt köşesinde bulunan                                butonu tıklanır. Oluşturulan harcama belgesi, Harcama İşlemleri listeleme ekranına düşer. Bu ekranda </a:t>
            </a:r>
            <a:r>
              <a:rPr lang="tr-TR" sz="2200">
                <a:solidFill>
                  <a:srgbClr val="00B0F0"/>
                </a:solidFill>
                <a:latin typeface="Times New Roman" panose="02020603050405020304" pitchFamily="18" charset="0"/>
                <a:cs typeface="Times New Roman" panose="02020603050405020304" pitchFamily="18" charset="0"/>
              </a:rPr>
              <a:t>harcama seçildikten sonra             butonu ile oluşturulan harcama görüntülenebilir.                  butonu ile harcama belgesinde güncelleme yapılabilir.</a:t>
            </a: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p:txBody>
      </p:sp>
      <p:sp>
        <p:nvSpPr>
          <p:cNvPr id="3" name="AutoShape 2" descr="HARCAM~1_img13"/>
          <p:cNvSpPr>
            <a:spLocks noChangeAspect="1" noChangeArrowheads="1"/>
          </p:cNvSpPr>
          <p:nvPr/>
        </p:nvSpPr>
        <p:spPr bwMode="auto">
          <a:xfrm>
            <a:off x="865188" y="-280988"/>
            <a:ext cx="438150" cy="276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29"/>
          <p:cNvSpPr>
            <a:spLocks noChangeAspect="1" noChangeArrowheads="1"/>
          </p:cNvSpPr>
          <p:nvPr/>
        </p:nvSpPr>
        <p:spPr bwMode="auto">
          <a:xfrm>
            <a:off x="4364038" y="-22225"/>
            <a:ext cx="1228725"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ARCAM~1_img30"/>
          <p:cNvSpPr>
            <a:spLocks noChangeAspect="1" noChangeArrowheads="1"/>
          </p:cNvSpPr>
          <p:nvPr/>
        </p:nvSpPr>
        <p:spPr bwMode="auto">
          <a:xfrm>
            <a:off x="13198475" y="-22225"/>
            <a:ext cx="81915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5" descr="HARCAM~1_img31"/>
          <p:cNvSpPr>
            <a:spLocks noChangeAspect="1" noChangeArrowheads="1"/>
          </p:cNvSpPr>
          <p:nvPr/>
        </p:nvSpPr>
        <p:spPr bwMode="auto">
          <a:xfrm>
            <a:off x="16571912" y="-22225"/>
            <a:ext cx="771525"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58" y="2060001"/>
            <a:ext cx="853439" cy="214919"/>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5590" y="3023156"/>
            <a:ext cx="1828799" cy="240960"/>
          </a:xfrm>
          <a:prstGeom prst="rect">
            <a:avLst/>
          </a:prstGeom>
        </p:spPr>
      </p:pic>
      <p:sp>
        <p:nvSpPr>
          <p:cNvPr id="15" name="AutoShape 7" descr="HARCAM~1_img30"/>
          <p:cNvSpPr>
            <a:spLocks noChangeAspect="1" noChangeArrowheads="1"/>
          </p:cNvSpPr>
          <p:nvPr/>
        </p:nvSpPr>
        <p:spPr bwMode="auto">
          <a:xfrm>
            <a:off x="2225675" y="-106363"/>
            <a:ext cx="8191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8" descr="HARCAM~1_img31"/>
          <p:cNvSpPr>
            <a:spLocks noChangeAspect="1" noChangeArrowheads="1"/>
          </p:cNvSpPr>
          <p:nvPr/>
        </p:nvSpPr>
        <p:spPr bwMode="auto">
          <a:xfrm>
            <a:off x="5570538" y="-106363"/>
            <a:ext cx="77152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798" y="3733962"/>
            <a:ext cx="1938568" cy="243631"/>
          </a:xfrm>
          <a:prstGeom prst="rect">
            <a:avLst/>
          </a:prstGeom>
        </p:spPr>
      </p:pic>
      <p:pic>
        <p:nvPicPr>
          <p:cNvPr id="18" name="Resim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2166" y="4055897"/>
            <a:ext cx="1312505" cy="249419"/>
          </a:xfrm>
          <a:prstGeom prst="rect">
            <a:avLst/>
          </a:prstGeom>
        </p:spPr>
      </p:pic>
    </p:spTree>
    <p:extLst>
      <p:ext uri="{BB962C8B-B14F-4D97-AF65-F5344CB8AC3E}">
        <p14:creationId xmlns:p14="http://schemas.microsoft.com/office/powerpoint/2010/main" val="40922605"/>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2358639"/>
            <a:ext cx="8370624" cy="3467535"/>
          </a:xfrm>
          <a:prstGeom prst="rect">
            <a:avLst/>
          </a:prstGeom>
        </p:spPr>
      </p:pic>
      <p:sp>
        <p:nvSpPr>
          <p:cNvPr id="3" name="Dikdörtgen 2"/>
          <p:cNvSpPr/>
          <p:nvPr/>
        </p:nvSpPr>
        <p:spPr>
          <a:xfrm>
            <a:off x="3134519" y="2216203"/>
            <a:ext cx="896399" cy="369332"/>
          </a:xfrm>
          <a:prstGeom prst="rect">
            <a:avLst/>
          </a:prstGeom>
        </p:spPr>
        <p:txBody>
          <a:bodyPr wrap="none">
            <a:spAutoFit/>
          </a:bodyPr>
          <a:lstStyle/>
          <a:p>
            <a:pPr marL="285750" indent="-285750">
              <a:buFont typeface="Wingdings" panose="05000000000000000000" pitchFamily="2" charset="2"/>
              <a:buChar char="v"/>
            </a:pPr>
            <a:r>
              <a:rPr lang="tr-TR" altLang="tr-TR">
                <a:latin typeface="Times New Roman" panose="02020603050405020304" pitchFamily="18" charset="0"/>
                <a:cs typeface="Times New Roman" panose="02020603050405020304" pitchFamily="18" charset="0"/>
              </a:rPr>
              <a:t>Ekle</a:t>
            </a:r>
            <a:endParaRPr lang="tr-TR"/>
          </a:p>
        </p:txBody>
      </p:sp>
      <p:sp>
        <p:nvSpPr>
          <p:cNvPr id="10" name="Dikdörtgen 9"/>
          <p:cNvSpPr/>
          <p:nvPr/>
        </p:nvSpPr>
        <p:spPr>
          <a:xfrm>
            <a:off x="6095019" y="5456842"/>
            <a:ext cx="2249334" cy="369332"/>
          </a:xfrm>
          <a:prstGeom prst="rect">
            <a:avLst/>
          </a:prstGeom>
        </p:spPr>
        <p:txBody>
          <a:bodyPr wrap="none">
            <a:spAutoFit/>
          </a:bodyPr>
          <a:lstStyle/>
          <a:p>
            <a:r>
              <a:rPr lang="tr-TR" altLang="tr-TR">
                <a:solidFill>
                  <a:srgbClr val="FFFF00"/>
                </a:solidFill>
                <a:latin typeface="Times New Roman" panose="02020603050405020304" pitchFamily="18" charset="0"/>
                <a:cs typeface="Times New Roman" panose="02020603050405020304" pitchFamily="18" charset="0"/>
              </a:rPr>
              <a:t>Ekle Ekran Görüntüsü</a:t>
            </a:r>
            <a:endParaRPr lang="tr-TR">
              <a:solidFill>
                <a:srgbClr val="FFFF00"/>
              </a:solidFill>
            </a:endParaRPr>
          </a:p>
        </p:txBody>
      </p:sp>
    </p:spTree>
    <p:extLst>
      <p:ext uri="{BB962C8B-B14F-4D97-AF65-F5344CB8AC3E}">
        <p14:creationId xmlns:p14="http://schemas.microsoft.com/office/powerpoint/2010/main" val="1633592111"/>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2068263"/>
            <a:ext cx="8270478" cy="3811244"/>
          </a:xfrm>
          <a:prstGeom prst="rect">
            <a:avLst/>
          </a:prstGeom>
        </p:spPr>
      </p:pic>
      <p:sp>
        <p:nvSpPr>
          <p:cNvPr id="3" name="Dikdörtgen 2"/>
          <p:cNvSpPr/>
          <p:nvPr/>
        </p:nvSpPr>
        <p:spPr>
          <a:xfrm>
            <a:off x="5428357" y="5747211"/>
            <a:ext cx="3095719" cy="369332"/>
          </a:xfrm>
          <a:prstGeom prst="rect">
            <a:avLst/>
          </a:prstGeom>
        </p:spPr>
        <p:txBody>
          <a:bodyPr wrap="none">
            <a:spAutoFit/>
          </a:bodyPr>
          <a:lstStyle/>
          <a:p>
            <a:r>
              <a:rPr lang="tr-TR" b="1">
                <a:solidFill>
                  <a:srgbClr val="FFFF00"/>
                </a:solidFill>
                <a:latin typeface="Arial" panose="020b0604020202020204" pitchFamily="34" charset="0"/>
              </a:rPr>
              <a:t>Harcama Görüntüle Ekranı</a:t>
            </a:r>
            <a:endParaRPr lang="tr-TR">
              <a:solidFill>
                <a:srgbClr val="FFFF00"/>
              </a:solidFill>
            </a:endParaRPr>
          </a:p>
        </p:txBody>
      </p:sp>
    </p:spTree>
    <p:extLst>
      <p:ext uri="{BB962C8B-B14F-4D97-AF65-F5344CB8AC3E}">
        <p14:creationId xmlns:p14="http://schemas.microsoft.com/office/powerpoint/2010/main" val="1325450946"/>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34374" y="2111143"/>
            <a:ext cx="83706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seçildikten sonra                       butonu tıklanır, belgeyi düzenleyen kişinin rolüne göre yapabileceği işlemler değişir. </a:t>
            </a:r>
          </a:p>
        </p:txBody>
      </p:sp>
      <p:sp>
        <p:nvSpPr>
          <p:cNvPr id="3" name="AutoShape 2" descr="HARCAM~1_img16"/>
          <p:cNvSpPr>
            <a:spLocks noChangeAspect="1" noChangeArrowheads="1"/>
          </p:cNvSpPr>
          <p:nvPr/>
        </p:nvSpPr>
        <p:spPr bwMode="auto">
          <a:xfrm>
            <a:off x="5037004" y="2705812"/>
            <a:ext cx="695325"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079" y="2249501"/>
            <a:ext cx="1991169" cy="229511"/>
          </a:xfrm>
          <a:prstGeom prst="rect">
            <a:avLst/>
          </a:prstGeom>
        </p:spPr>
      </p:pic>
      <p:sp>
        <p:nvSpPr>
          <p:cNvPr id="7" name="Rectangle 3"/>
          <p:cNvSpPr>
            <a:spLocks noChangeArrowheads="1"/>
          </p:cNvSpPr>
          <p:nvPr/>
        </p:nvSpPr>
        <p:spPr bwMode="auto">
          <a:xfrm>
            <a:off x="2934229" y="3190298"/>
            <a:ext cx="837062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effectLst/>
                <a:latin typeface="Arial Unicode MS"/>
              </a:rPr>
              <a:t>➢</a:t>
            </a:r>
            <a:r>
              <a:rPr kumimoji="0" lang="tr-TR" altLang="tr-TR" sz="2200" b="1" i="0" u="none" strike="noStrike" cap="none" normalizeH="0" baseline="0">
                <a:ln>
                  <a:noFill/>
                </a:ln>
                <a:effectLst/>
                <a:cs typeface="Arial" panose="020b0604020202020204" pitchFamily="34" charset="0"/>
              </a:rPr>
              <a:t> Veri Giriş Görevlisi; </a:t>
            </a:r>
            <a:r>
              <a:rPr kumimoji="0" lang="tr-TR" altLang="tr-TR" sz="2200" b="0" i="0" u="none" strike="noStrike" cap="none" normalizeH="0" baseline="0">
                <a:ln>
                  <a:noFill/>
                </a:ln>
                <a:solidFill>
                  <a:srgbClr val="00B0F0"/>
                </a:solidFill>
                <a:effectLst/>
                <a:cs typeface="Arial" panose="020b0604020202020204" pitchFamily="34" charset="0"/>
              </a:rPr>
              <a:t>harcamaya ilişkin bilgileri girdikten sonra </a:t>
            </a:r>
            <a:r>
              <a:rPr kumimoji="0" lang="tr-TR" altLang="tr-TR" sz="2200" b="0" i="0" u="none" strike="noStrike" cap="none" normalizeH="0" baseline="0">
                <a:ln>
                  <a:noFill/>
                </a:ln>
                <a:solidFill>
                  <a:srgbClr val="000000"/>
                </a:solidFill>
                <a:effectLst/>
                <a:cs typeface="Arial" panose="020b0604020202020204" pitchFamily="34" charset="0"/>
              </a:rPr>
              <a:t>“</a:t>
            </a:r>
            <a:r>
              <a:rPr kumimoji="0" lang="tr-TR" altLang="tr-TR" sz="2200" b="1" i="1" u="none" strike="noStrike" cap="none" normalizeH="0" baseline="0">
                <a:ln>
                  <a:noFill/>
                </a:ln>
                <a:effectLst/>
                <a:cs typeface="Arial" panose="020b0604020202020204" pitchFamily="34" charset="0"/>
              </a:rPr>
              <a:t>Harcama Talimatı Onay Belgesini</a:t>
            </a:r>
            <a:r>
              <a:rPr kumimoji="0" lang="tr-TR" altLang="tr-TR" sz="2200" b="0" i="0" u="none" strike="noStrike" cap="none" normalizeH="0" baseline="0">
                <a:ln>
                  <a:noFill/>
                </a:ln>
                <a:solidFill>
                  <a:srgbClr val="000000"/>
                </a:solidFill>
                <a:effectLst/>
                <a:cs typeface="Arial" panose="020b0604020202020204" pitchFamily="34" charset="0"/>
              </a:rPr>
              <a:t>” </a:t>
            </a:r>
            <a:r>
              <a:rPr kumimoji="0" lang="tr-TR" altLang="tr-TR" sz="2200" b="0" i="0" u="none" strike="noStrike" cap="none" normalizeH="0" baseline="0">
                <a:ln>
                  <a:noFill/>
                </a:ln>
                <a:solidFill>
                  <a:srgbClr val="00B0F0"/>
                </a:solidFill>
                <a:effectLst/>
                <a:cs typeface="Arial" panose="020b0604020202020204" pitchFamily="34" charset="0"/>
              </a:rPr>
              <a:t>onaylanması için </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1" i="0" u="none" strike="noStrike" cap="none" normalizeH="0" baseline="0">
                <a:ln>
                  <a:noFill/>
                </a:ln>
                <a:effectLst/>
                <a:cs typeface="Arial" panose="020b0604020202020204" pitchFamily="34" charset="0"/>
              </a:rPr>
              <a:t>Gerçekleştirme Görevlesine Gönder</a:t>
            </a:r>
            <a:r>
              <a:rPr kumimoji="0" lang="tr-TR" altLang="tr-TR" sz="2200" b="0" i="0" u="none" strike="noStrike" cap="none" normalizeH="0" baseline="0">
                <a:ln>
                  <a:noFill/>
                </a:ln>
                <a:solidFill>
                  <a:srgbClr val="000000"/>
                </a:solidFill>
                <a:effectLst/>
                <a:cs typeface="Arial" panose="020b0604020202020204" pitchFamily="34" charset="0"/>
              </a:rPr>
              <a:t> </a:t>
            </a:r>
            <a:r>
              <a:rPr kumimoji="0" lang="tr-TR" altLang="tr-TR" sz="2200" b="0" i="0" u="none" strike="noStrike" cap="none" normalizeH="0" baseline="0">
                <a:ln>
                  <a:noFill/>
                </a:ln>
                <a:solidFill>
                  <a:srgbClr val="00B0F0"/>
                </a:solidFill>
                <a:effectLst/>
                <a:cs typeface="Arial" panose="020b0604020202020204" pitchFamily="34" charset="0"/>
              </a:rPr>
              <a:t>(                          ) butonu tıklayarak gerçekleştirme görevlisine gönderir. Gerçekleştirme görevlisi gönderilen belgeyi onaylamadan, veri giriş görevlisi </a:t>
            </a:r>
            <a:r>
              <a:rPr kumimoji="0" lang="tr-TR" altLang="tr-TR" sz="2200" b="1" i="0" u="none" strike="noStrike" cap="none" normalizeH="0" baseline="0">
                <a:ln>
                  <a:noFill/>
                </a:ln>
                <a:solidFill>
                  <a:srgbClr val="00B0F0"/>
                </a:solidFill>
                <a:effectLst/>
                <a:cs typeface="Arial" panose="020b0604020202020204" pitchFamily="34" charset="0"/>
              </a:rPr>
              <a:t>Geri Çek</a:t>
            </a:r>
            <a:r>
              <a:rPr kumimoji="0" lang="tr-TR" altLang="tr-TR" sz="2200" b="0" i="0" u="none" strike="noStrike" cap="none" normalizeH="0" baseline="0">
                <a:ln>
                  <a:noFill/>
                </a:ln>
                <a:solidFill>
                  <a:srgbClr val="00B0F0"/>
                </a:solidFill>
                <a:effectLst/>
                <a:cs typeface="Arial" panose="020b0604020202020204" pitchFamily="34" charset="0"/>
              </a:rPr>
              <a:t>  (     )butonuna basarak belgeyi geri çekebilir veya </a:t>
            </a:r>
            <a:r>
              <a:rPr kumimoji="0" lang="tr-TR" altLang="tr-TR" sz="2200" b="1" i="0" u="none" strike="noStrike" cap="none" normalizeH="0" baseline="0">
                <a:ln>
                  <a:noFill/>
                </a:ln>
                <a:solidFill>
                  <a:srgbClr val="00B0F0"/>
                </a:solidFill>
                <a:effectLst/>
                <a:cs typeface="Arial" panose="020b0604020202020204" pitchFamily="34" charset="0"/>
              </a:rPr>
              <a:t>Harcamayı İptal Et </a:t>
            </a:r>
            <a:r>
              <a:rPr kumimoji="0" lang="tr-TR" altLang="tr-TR" sz="2200" b="0" i="0" u="none" strike="noStrike" cap="none" normalizeH="0" baseline="0">
                <a:ln>
                  <a:noFill/>
                </a:ln>
                <a:solidFill>
                  <a:srgbClr val="00B0F0"/>
                </a:solidFill>
                <a:effectLst/>
                <a:cs typeface="Arial" panose="020b0604020202020204" pitchFamily="34" charset="0"/>
              </a:rPr>
              <a:t>(                   )butonunu tıklayarak harcamayı iptal edebilir.</a:t>
            </a:r>
            <a:r>
              <a:rPr kumimoji="0" lang="tr-TR" altLang="tr-TR" sz="2200" b="0" i="0" u="none" strike="noStrike" cap="none" normalizeH="0" baseline="0">
                <a:ln>
                  <a:noFill/>
                </a:ln>
                <a:solidFill>
                  <a:srgbClr val="00B0F0"/>
                </a:solidFill>
                <a:effectLst/>
              </a:rPr>
              <a:t> </a:t>
            </a:r>
            <a:endParaRPr kumimoji="0" lang="tr-TR" altLang="tr-TR" sz="2200" b="0" i="0" u="none" strike="noStrike" cap="none" normalizeH="0" baseline="0">
              <a:ln>
                <a:noFill/>
              </a:ln>
              <a:solidFill>
                <a:srgbClr val="00B0F0"/>
              </a:solidFill>
              <a:effectLst/>
              <a:cs typeface="Arial" panose="020b0604020202020204" pitchFamily="34" charset="0"/>
            </a:endParaRPr>
          </a:p>
        </p:txBody>
      </p:sp>
      <p:sp>
        <p:nvSpPr>
          <p:cNvPr id="10" name="AutoShape 4" descr="HARCAM~1_img35"/>
          <p:cNvSpPr>
            <a:spLocks noChangeAspect="1" noChangeArrowheads="1"/>
          </p:cNvSpPr>
          <p:nvPr/>
        </p:nvSpPr>
        <p:spPr bwMode="auto">
          <a:xfrm>
            <a:off x="10960100" y="-381000"/>
            <a:ext cx="245745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5" descr="HARCAM~1_img36"/>
          <p:cNvSpPr>
            <a:spLocks noChangeAspect="1" noChangeArrowheads="1"/>
          </p:cNvSpPr>
          <p:nvPr/>
        </p:nvSpPr>
        <p:spPr bwMode="auto">
          <a:xfrm>
            <a:off x="3055938" y="46038"/>
            <a:ext cx="83820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6" descr="HARCAM~1_img37"/>
          <p:cNvSpPr>
            <a:spLocks noChangeAspect="1" noChangeArrowheads="1"/>
          </p:cNvSpPr>
          <p:nvPr/>
        </p:nvSpPr>
        <p:spPr bwMode="auto">
          <a:xfrm>
            <a:off x="7727950" y="46038"/>
            <a:ext cx="152400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732" y="3922515"/>
            <a:ext cx="2095500" cy="338687"/>
          </a:xfrm>
          <a:prstGeom prst="rect">
            <a:avLst/>
          </a:prstGeom>
        </p:spPr>
      </p:pic>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8162" y="4935902"/>
            <a:ext cx="1028596" cy="352425"/>
          </a:xfrm>
          <a:prstGeom prst="rect">
            <a:avLst/>
          </a:prstGeom>
        </p:spPr>
      </p:pic>
      <p:pic>
        <p:nvPicPr>
          <p:cNvPr id="15" name="Resi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4625" y="5296873"/>
            <a:ext cx="1905712" cy="314325"/>
          </a:xfrm>
          <a:prstGeom prst="rect">
            <a:avLst/>
          </a:prstGeom>
        </p:spPr>
      </p:pic>
    </p:spTree>
    <p:extLst>
      <p:ext uri="{BB962C8B-B14F-4D97-AF65-F5344CB8AC3E}">
        <p14:creationId xmlns:p14="http://schemas.microsoft.com/office/powerpoint/2010/main" val="1637262263"/>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976221" y="1830293"/>
            <a:ext cx="837062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a:t>
            </a: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Gerçekleştirme Görevlisi;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Belgesini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butonunu tıklayarak veri giriş görevlisine geri yollayabilir, veri giriş görevlisi veya kendisinin düzenlemiş olduğu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Belgesini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butonunu tıklayarak Ön Mali Kontrol Görevlisine gönderip görüş yazısı isteyebilir,                                  butonunu tıklayarak Harcama Yetkilisinin onayına sunabilir veya             butonunu tıklayarak harcamayı iptal edebilir. </a:t>
            </a:r>
          </a:p>
        </p:txBody>
      </p:sp>
      <p:sp>
        <p:nvSpPr>
          <p:cNvPr id="3" name="AutoShape 2" descr="HARCAM~1_img38"/>
          <p:cNvSpPr>
            <a:spLocks noChangeAspect="1" noChangeArrowheads="1"/>
          </p:cNvSpPr>
          <p:nvPr/>
        </p:nvSpPr>
        <p:spPr bwMode="auto">
          <a:xfrm>
            <a:off x="4765675" y="245359"/>
            <a:ext cx="685800" cy="342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39"/>
          <p:cNvSpPr>
            <a:spLocks noChangeAspect="1" noChangeArrowheads="1"/>
          </p:cNvSpPr>
          <p:nvPr/>
        </p:nvSpPr>
        <p:spPr bwMode="auto">
          <a:xfrm>
            <a:off x="14922500" y="245359"/>
            <a:ext cx="1924050" cy="180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ARCAM~1_img40"/>
          <p:cNvSpPr>
            <a:spLocks noChangeAspect="1" noChangeArrowheads="1"/>
          </p:cNvSpPr>
          <p:nvPr/>
        </p:nvSpPr>
        <p:spPr bwMode="auto">
          <a:xfrm>
            <a:off x="2347913" y="566034"/>
            <a:ext cx="1457325"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5" descr="HARCAM~1_img41"/>
          <p:cNvSpPr>
            <a:spLocks noChangeAspect="1" noChangeArrowheads="1"/>
          </p:cNvSpPr>
          <p:nvPr/>
        </p:nvSpPr>
        <p:spPr bwMode="auto">
          <a:xfrm>
            <a:off x="6807200" y="566034"/>
            <a:ext cx="561975"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079" y="2278595"/>
            <a:ext cx="984067" cy="261333"/>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079" y="2978324"/>
            <a:ext cx="2569029" cy="204614"/>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1370" y="3648890"/>
            <a:ext cx="3196047" cy="221177"/>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7102" y="3969128"/>
            <a:ext cx="1593389" cy="227547"/>
          </a:xfrm>
          <a:prstGeom prst="rect">
            <a:avLst/>
          </a:prstGeom>
        </p:spPr>
      </p:pic>
    </p:spTree>
    <p:extLst>
      <p:ext uri="{BB962C8B-B14F-4D97-AF65-F5344CB8AC3E}">
        <p14:creationId xmlns:p14="http://schemas.microsoft.com/office/powerpoint/2010/main" val="3150333969"/>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3034374" y="1982465"/>
            <a:ext cx="837062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Yetkilisi onayına sunulmuş ancak üzerinde herhangi bir işlem gerçekleştirilmemiş olan harcamalarda Gerçekleştirme Görevlisi                   </a:t>
            </a:r>
          </a:p>
          <a:p>
            <a:pPr marL="0" marR="0" lvl="0" indent="298450" algn="just" defTabSz="914400" rtl="0" eaLnBrk="0" fontAlgn="base" latinLnBrk="0" hangingPunct="0">
              <a:lnSpc>
                <a:spcPct val="100000"/>
              </a:lnSpc>
              <a:spcBef>
                <a:spcPct val="0"/>
              </a:spcBef>
              <a:spcAft>
                <a:spcPct val="0"/>
              </a:spcAft>
              <a:buClrTx/>
              <a:buSzTx/>
              <a:buFontTx/>
              <a:buNone/>
            </a:pPr>
            <a:r>
              <a:rPr lang="tr-TR" altLang="tr-TR" sz="2200">
                <a:solidFill>
                  <a:srgbClr val="00B0F0"/>
                </a:solidFill>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butonunu tıklayarak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Belgesini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onaydan çekebilir.</a:t>
            </a:r>
          </a:p>
          <a:p>
            <a:pPr marL="0" marR="0" lvl="0" indent="298450" algn="just" defTabSz="914400" rtl="0" eaLnBrk="0" fontAlgn="base" latinLnBrk="0" hangingPunct="0">
              <a:lnSpc>
                <a:spcPct val="100000"/>
              </a:lnSpc>
              <a:spcBef>
                <a:spcPct val="0"/>
              </a:spcBef>
              <a:spcAft>
                <a:spcPct val="0"/>
              </a:spcAft>
              <a:buClrTx/>
              <a:buSzTx/>
              <a:buFontTx/>
              <a:buNone/>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a:t>
            </a: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Strateji Görevlisi ise;</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gerçekleştirilecek harcamaya ilişkin görüş yazısı düzenleyecek ise Görüş-Yazı Alanı’na ilgili görüşünü yazdıktan sonra                             butonunu tıklayarak gerçekleştirme görevlisine veya harcama yetkilisine gönderir.</a:t>
            </a:r>
          </a:p>
        </p:txBody>
      </p:sp>
      <p:sp>
        <p:nvSpPr>
          <p:cNvPr id="10" name="AutoShape 5" descr="HARCAM~1_img36"/>
          <p:cNvSpPr>
            <a:spLocks noChangeAspect="1" noChangeArrowheads="1"/>
          </p:cNvSpPr>
          <p:nvPr/>
        </p:nvSpPr>
        <p:spPr bwMode="auto">
          <a:xfrm>
            <a:off x="10193973" y="2676952"/>
            <a:ext cx="7334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6" descr="HARCAM~1_img43"/>
          <p:cNvSpPr>
            <a:spLocks noChangeAspect="1" noChangeArrowheads="1"/>
          </p:cNvSpPr>
          <p:nvPr/>
        </p:nvSpPr>
        <p:spPr bwMode="auto">
          <a:xfrm>
            <a:off x="10438448" y="2965877"/>
            <a:ext cx="1781175"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519" y="2785865"/>
            <a:ext cx="984554" cy="260466"/>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358" y="4404753"/>
            <a:ext cx="2203792" cy="349891"/>
          </a:xfrm>
          <a:prstGeom prst="rect">
            <a:avLst/>
          </a:prstGeom>
        </p:spPr>
      </p:pic>
    </p:spTree>
    <p:extLst>
      <p:ext uri="{BB962C8B-B14F-4D97-AF65-F5344CB8AC3E}">
        <p14:creationId xmlns:p14="http://schemas.microsoft.com/office/powerpoint/2010/main" val="2217351525"/>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60030"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Harcamaya ilişkin ön ilan yapılmaması halinde;</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34374" y="2626678"/>
            <a:ext cx="837062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Harcama Yetkilisi ise; </a:t>
            </a:r>
            <a:r>
              <a:rPr kumimoji="0" lang="tr-TR" altLang="tr-TR" sz="2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Harcama Talimatı Onay Belgesini”</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butonunu tıklayarak Gerçekleştirme Görevlisine geri yollayabilir,        butonunu tıklayarak iptal edebilir veya              butonunu tıklayarak ilgili belgeyi onaylayabilir.</a:t>
            </a:r>
            <a:r>
              <a:rPr kumimoji="0" lang="tr-TR" altLang="tr-TR"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p:txBody>
      </p:sp>
      <p:sp>
        <p:nvSpPr>
          <p:cNvPr id="3" name="AutoShape 2" descr="HARCAM~1_img38"/>
          <p:cNvSpPr>
            <a:spLocks noChangeAspect="1" noChangeArrowheads="1"/>
          </p:cNvSpPr>
          <p:nvPr/>
        </p:nvSpPr>
        <p:spPr bwMode="auto">
          <a:xfrm>
            <a:off x="4340225" y="-160338"/>
            <a:ext cx="685800" cy="342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37"/>
          <p:cNvSpPr>
            <a:spLocks noChangeAspect="1" noChangeArrowheads="1"/>
          </p:cNvSpPr>
          <p:nvPr/>
        </p:nvSpPr>
        <p:spPr bwMode="auto">
          <a:xfrm>
            <a:off x="8823325" y="-160338"/>
            <a:ext cx="1362075" cy="314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ARCAM~1_img46"/>
          <p:cNvSpPr>
            <a:spLocks noChangeAspect="1" noChangeArrowheads="1"/>
          </p:cNvSpPr>
          <p:nvPr/>
        </p:nvSpPr>
        <p:spPr bwMode="auto">
          <a:xfrm>
            <a:off x="11558588" y="-160338"/>
            <a:ext cx="571500" cy="295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327" y="3112273"/>
            <a:ext cx="1015169" cy="229134"/>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602" y="3398196"/>
            <a:ext cx="1566953" cy="249430"/>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1566" y="3780767"/>
            <a:ext cx="825173" cy="213904"/>
          </a:xfrm>
          <a:prstGeom prst="rect">
            <a:avLst/>
          </a:prstGeom>
        </p:spPr>
      </p:pic>
    </p:spTree>
    <p:extLst>
      <p:ext uri="{BB962C8B-B14F-4D97-AF65-F5344CB8AC3E}">
        <p14:creationId xmlns:p14="http://schemas.microsoft.com/office/powerpoint/2010/main" val="2289658583"/>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5904758"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Harcama Talimatı </a:t>
            </a:r>
            <a:r>
              <a:rPr lang="tr-TR" sz="2200" b="1" u="sng">
                <a:solidFill>
                  <a:srgbClr val="FF0000"/>
                </a:solidFill>
                <a:latin typeface="Times New Roman" panose="02020603050405020304" pitchFamily="18" charset="0"/>
                <a:cs typeface="Times New Roman" panose="02020603050405020304" pitchFamily="18" charset="0"/>
              </a:rPr>
              <a:t>Düzenlenmeyen</a:t>
            </a:r>
            <a:r>
              <a:rPr lang="tr-TR" sz="2200" b="1">
                <a:latin typeface="Times New Roman" panose="02020603050405020304" pitchFamily="18" charset="0"/>
                <a:cs typeface="Times New Roman" panose="02020603050405020304" pitchFamily="18" charset="0"/>
              </a:rPr>
              <a:t> Harcamalar</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34374" y="2043886"/>
            <a:ext cx="837062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Gerçekleştirilecek harcama </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Talimatı Onay Belgesi”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düzenlenmeyecek bir harcama ise, veri giriş görevlisi veya gerçekleştirme görevlisi harcama bilgi girişi sayfasındaki gerekli alanlar doldurularak          butonuna tıklanır ve sol alt köşedeki           butonuna tıklanarak harcama görüntüleme ekranına geçilir. Eğer düzeltme yapacak ise Harcama Bilgi Girişi sayfasına dönerek gerekli düzeltme işlemini yapabilir ve               butonuna tıklayarak kaydedebilir. </a:t>
            </a:r>
          </a:p>
        </p:txBody>
      </p:sp>
      <p:sp>
        <p:nvSpPr>
          <p:cNvPr id="3" name="AutoShape 2" descr="HARCAM~1_img47"/>
          <p:cNvSpPr>
            <a:spLocks noChangeAspect="1" noChangeArrowheads="1"/>
          </p:cNvSpPr>
          <p:nvPr/>
        </p:nvSpPr>
        <p:spPr bwMode="auto">
          <a:xfrm>
            <a:off x="14108112" y="-304800"/>
            <a:ext cx="628650" cy="276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48"/>
          <p:cNvSpPr>
            <a:spLocks noChangeAspect="1" noChangeArrowheads="1"/>
          </p:cNvSpPr>
          <p:nvPr/>
        </p:nvSpPr>
        <p:spPr bwMode="auto">
          <a:xfrm>
            <a:off x="16713200" y="-304800"/>
            <a:ext cx="71437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ARCAM~1_img49"/>
          <p:cNvSpPr>
            <a:spLocks noChangeAspect="1" noChangeArrowheads="1"/>
          </p:cNvSpPr>
          <p:nvPr/>
        </p:nvSpPr>
        <p:spPr bwMode="auto">
          <a:xfrm>
            <a:off x="9801225" y="-15875"/>
            <a:ext cx="800100" cy="342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081" y="3188927"/>
            <a:ext cx="933450" cy="206965"/>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3635" y="3162801"/>
            <a:ext cx="740230" cy="237730"/>
          </a:xfrm>
          <a:prstGeom prst="rect">
            <a:avLst/>
          </a:prstGeom>
        </p:spPr>
      </p:pic>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452" y="4170820"/>
            <a:ext cx="841738" cy="261844"/>
          </a:xfrm>
          <a:prstGeom prst="rect">
            <a:avLst/>
          </a:prstGeom>
        </p:spPr>
      </p:pic>
      <p:pic>
        <p:nvPicPr>
          <p:cNvPr id="15" name="Resi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4374" y="4540933"/>
            <a:ext cx="8370624" cy="1829103"/>
          </a:xfrm>
          <a:prstGeom prst="rect">
            <a:avLst/>
          </a:prstGeom>
        </p:spPr>
      </p:pic>
      <p:sp>
        <p:nvSpPr>
          <p:cNvPr id="16" name="Dikdörtgen 15"/>
          <p:cNvSpPr/>
          <p:nvPr/>
        </p:nvSpPr>
        <p:spPr>
          <a:xfrm>
            <a:off x="5373190" y="6035538"/>
            <a:ext cx="3095719" cy="369332"/>
          </a:xfrm>
          <a:prstGeom prst="rect">
            <a:avLst/>
          </a:prstGeom>
        </p:spPr>
        <p:txBody>
          <a:bodyPr wrap="none">
            <a:spAutoFit/>
          </a:bodyPr>
          <a:lstStyle/>
          <a:p>
            <a:r>
              <a:rPr lang="tr-TR" b="1">
                <a:solidFill>
                  <a:srgbClr val="FFFF00"/>
                </a:solidFill>
                <a:latin typeface="Arial" panose="020b0604020202020204" pitchFamily="34" charset="0"/>
              </a:rPr>
              <a:t>Harcama Görüntüle Ekranı</a:t>
            </a:r>
            <a:endParaRPr lang="tr-TR">
              <a:solidFill>
                <a:srgbClr val="FFFF00"/>
              </a:solidFill>
            </a:endParaRPr>
          </a:p>
        </p:txBody>
      </p:sp>
    </p:spTree>
    <p:extLst>
      <p:ext uri="{BB962C8B-B14F-4D97-AF65-F5344CB8AC3E}">
        <p14:creationId xmlns:p14="http://schemas.microsoft.com/office/powerpoint/2010/main" val="47675298"/>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1938A4D1-5E28-4612-9613-44E32A24CCF7}"/>
              </a:ext>
            </a:extLst>
          </p:cNvPr>
          <p:cNvSpPr txBox="1"/>
          <p:nvPr/>
        </p:nvSpPr>
        <p:spPr>
          <a:xfrm>
            <a:off x="3048000" y="1582341"/>
            <a:ext cx="6096000" cy="4893647"/>
          </a:xfrm>
          <a:prstGeom prst="rect">
            <a:avLst/>
          </a:prstGeom>
          <a:noFill/>
        </p:spPr>
        <p:txBody>
          <a:bodyPr wrap="square">
            <a:spAutoFit/>
          </a:bodyPr>
          <a:lstStyle/>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Teminat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▪Teminat Mektubu İşlemleri</a:t>
            </a:r>
          </a:p>
          <a:p>
            <a:pPr algn="just"/>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Taahhüt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▪Taahhüt Dosyası İşlemleri</a:t>
            </a:r>
          </a:p>
          <a:p>
            <a:pPr algn="just"/>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Proje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▪Proje Dosyası</a:t>
            </a:r>
          </a:p>
          <a:p>
            <a:pPr algn="just"/>
            <a:endParaRPr lang="tr-TR" sz="2400" b="0" i="0">
              <a:solidFill>
                <a:srgbClr val="00B0F0"/>
              </a:solidFill>
              <a:effectLst/>
              <a:latin typeface="Times New Roman" panose="02020603050405020304" pitchFamily="18" charset="0"/>
              <a:cs typeface="Times New Roman" panose="02020603050405020304" pitchFamily="18" charset="0"/>
            </a:endParaRPr>
          </a:p>
          <a:p>
            <a:pPr algn="just"/>
            <a:r>
              <a:rPr lang="tr-TR" sz="2400" b="0" i="0">
                <a:effectLst/>
                <a:latin typeface="Times New Roman" panose="02020603050405020304" pitchFamily="18" charset="0"/>
                <a:cs typeface="Times New Roman" panose="02020603050405020304" pitchFamily="18" charset="0"/>
              </a:rPr>
              <a:t>❑</a:t>
            </a:r>
            <a:r>
              <a:rPr lang="tr-TR" sz="2400" b="1" i="1">
                <a:effectLst/>
                <a:latin typeface="Times New Roman" panose="02020603050405020304" pitchFamily="18" charset="0"/>
                <a:cs typeface="Times New Roman" panose="02020603050405020304" pitchFamily="18" charset="0"/>
              </a:rPr>
              <a:t>Ödenek İşlemleri</a:t>
            </a:r>
            <a:endParaRPr lang="tr-TR" sz="2400" b="0" i="0">
              <a:effectLst/>
              <a:latin typeface="Times New Roman" panose="02020603050405020304" pitchFamily="18" charset="0"/>
              <a:cs typeface="Times New Roman" panose="02020603050405020304" pitchFamily="18" charset="0"/>
            </a:endParaRPr>
          </a:p>
          <a:p>
            <a:pPr algn="just"/>
            <a:r>
              <a:rPr lang="tr-TR" sz="2400" b="0" i="0">
                <a:solidFill>
                  <a:srgbClr val="00B0F0"/>
                </a:solidFill>
                <a:effectLst/>
                <a:latin typeface="Times New Roman" panose="02020603050405020304" pitchFamily="18" charset="0"/>
                <a:cs typeface="Times New Roman" panose="02020603050405020304" pitchFamily="18" charset="0"/>
              </a:rPr>
              <a:t>	▪Ödenek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▪Ödenek Belgesi İşlemleri</a:t>
            </a:r>
          </a:p>
          <a:p>
            <a:pPr algn="just"/>
            <a:r>
              <a:rPr lang="tr-TR" sz="2400" b="0" i="0">
                <a:solidFill>
                  <a:srgbClr val="00B0F0"/>
                </a:solidFill>
                <a:effectLst/>
                <a:latin typeface="Times New Roman" panose="02020603050405020304" pitchFamily="18" charset="0"/>
                <a:cs typeface="Times New Roman" panose="02020603050405020304" pitchFamily="18" charset="0"/>
              </a:rPr>
              <a:t>	▪Ödenek Talep İşlemleri</a:t>
            </a:r>
            <a:endParaRPr lang="tr-TR" sz="24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44245"/>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34374" y="1812109"/>
            <a:ext cx="83706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düzenlenen harcamalar için, belgenin Harcama Yetkilisi tarafından onaylanması ile “</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“düzenlenmeye başlanabilir.</a:t>
            </a:r>
          </a:p>
          <a:p>
            <a:pPr marL="0" marR="0" lvl="0" indent="0" algn="just" defTabSz="914400" rtl="0" eaLnBrk="0" fontAlgn="base" latinLnBrk="0" hangingPunct="0">
              <a:lnSpc>
                <a:spcPct val="100000"/>
              </a:lnSpc>
              <a:spcBef>
                <a:spcPct val="0"/>
              </a:spcBef>
              <a:spcAft>
                <a:spcPct val="0"/>
              </a:spcAft>
              <a:buClrTx/>
              <a:buSzTx/>
              <a:buFontTx/>
              <a:buNone/>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Veri Giriş Görevlisi veya Gerçekleştirme Görevlisi,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Harcama İşlemleri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menüsüne girerek düzenlemiş olduğu harcama kaydının durumu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Onaylandı</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ise harcama talimatını seçer,       butonuna tıklanarak “Ödeme Talebi Oluştur” a tıklanır. Oluşturulan ödeme talebi “Ödeme İşlemleri” menüsü altında yer alan “Ödeme Talebi İşlemleri” altına düşer. Ödeme Talebi İşlemleri menüsüne girilerek oluşturulan ödeme talebi seçilir sağ üst kısımda bulunan         butonu tıklanarak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Belgesini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oluşturmaya başlar.</a:t>
            </a:r>
          </a:p>
        </p:txBody>
      </p:sp>
      <p:sp>
        <p:nvSpPr>
          <p:cNvPr id="3" name="AutoShape 2" descr="HARCAM~1_img51"/>
          <p:cNvSpPr>
            <a:spLocks noChangeAspect="1" noChangeArrowheads="1"/>
          </p:cNvSpPr>
          <p:nvPr/>
        </p:nvSpPr>
        <p:spPr bwMode="auto">
          <a:xfrm>
            <a:off x="12144375" y="30163"/>
            <a:ext cx="85725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52"/>
          <p:cNvSpPr>
            <a:spLocks noChangeAspect="1" noChangeArrowheads="1"/>
          </p:cNvSpPr>
          <p:nvPr/>
        </p:nvSpPr>
        <p:spPr bwMode="auto">
          <a:xfrm>
            <a:off x="11788775" y="304800"/>
            <a:ext cx="1285875" cy="323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385" y="3949423"/>
            <a:ext cx="942975" cy="255109"/>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046" y="5281300"/>
            <a:ext cx="1476375" cy="260443"/>
          </a:xfrm>
          <a:prstGeom prst="rect">
            <a:avLst/>
          </a:prstGeom>
        </p:spPr>
      </p:pic>
    </p:spTree>
    <p:extLst>
      <p:ext uri="{BB962C8B-B14F-4D97-AF65-F5344CB8AC3E}">
        <p14:creationId xmlns:p14="http://schemas.microsoft.com/office/powerpoint/2010/main" val="1942960379"/>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Dikdörtgen 6"/>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74" y="1981220"/>
            <a:ext cx="8370624" cy="3462452"/>
          </a:xfrm>
          <a:prstGeom prst="rect">
            <a:avLst/>
          </a:prstGeom>
        </p:spPr>
      </p:pic>
      <p:sp>
        <p:nvSpPr>
          <p:cNvPr id="3" name="Dikdörtgen 2"/>
          <p:cNvSpPr/>
          <p:nvPr/>
        </p:nvSpPr>
        <p:spPr>
          <a:xfrm>
            <a:off x="3811424" y="5507203"/>
            <a:ext cx="6631537" cy="369332"/>
          </a:xfrm>
          <a:prstGeom prst="rect">
            <a:avLst/>
          </a:prstGeom>
        </p:spPr>
        <p:txBody>
          <a:bodyPr wrap="square">
            <a:spAutoFit/>
          </a:bodyPr>
          <a:lstStyle/>
          <a:p>
            <a:r>
              <a:rPr lang="tr-TR" b="1">
                <a:solidFill>
                  <a:srgbClr val="FFFF00"/>
                </a:solidFill>
                <a:latin typeface="Arial" panose="020b0604020202020204" pitchFamily="34" charset="0"/>
              </a:rPr>
              <a:t>Harcama Kayıtları ve Harcama Talimatları Listeleme Ekranı</a:t>
            </a:r>
            <a:endParaRPr lang="tr-TR">
              <a:solidFill>
                <a:srgbClr val="FFFF00"/>
              </a:solidFill>
            </a:endParaRPr>
          </a:p>
        </p:txBody>
      </p:sp>
    </p:spTree>
    <p:extLst>
      <p:ext uri="{BB962C8B-B14F-4D97-AF65-F5344CB8AC3E}">
        <p14:creationId xmlns:p14="http://schemas.microsoft.com/office/powerpoint/2010/main" val="2829226404"/>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Dikdörtgen 6"/>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934228" y="2237801"/>
            <a:ext cx="837062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Harcama Talimatı Onay Belgesi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düzenlenmeyen harcamalar için ise, Veri Giriş Görevlisi veya Gerçekleştirme Görevlisi harcama girişlerini yapar ve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Harcama İşlemleri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menüsüne girerek düzenlemiş olduğu harcama kaydını seçer,          butonuna tıklanarak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Ödeme Talebi Oluştur</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 tıklanır. Oluşturulan ödeme talebi “Ödeme İşlemleri” menüsü altında yer alan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Ödeme Talebi İşlemleri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altına düşer. Ödeme Talebi İşlemleri menüsüne girilerek oluşturulan ödeme talebi seçilir sağ üst kısımda bulunan      butonu tıklanarak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Belgesini</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oluşturmaya başlar. </a:t>
            </a:r>
          </a:p>
        </p:txBody>
      </p:sp>
      <p:sp>
        <p:nvSpPr>
          <p:cNvPr id="3" name="AutoShape 2" descr="HARCAM~1_img51"/>
          <p:cNvSpPr>
            <a:spLocks noChangeAspect="1" noChangeArrowheads="1"/>
          </p:cNvSpPr>
          <p:nvPr/>
        </p:nvSpPr>
        <p:spPr bwMode="auto">
          <a:xfrm>
            <a:off x="15854362" y="-365125"/>
            <a:ext cx="847725"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52"/>
          <p:cNvSpPr>
            <a:spLocks noChangeAspect="1" noChangeArrowheads="1"/>
          </p:cNvSpPr>
          <p:nvPr/>
        </p:nvSpPr>
        <p:spPr bwMode="auto">
          <a:xfrm>
            <a:off x="15365412" y="-90488"/>
            <a:ext cx="1181100" cy="295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684" y="3336743"/>
            <a:ext cx="1115922" cy="268606"/>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309" y="4704292"/>
            <a:ext cx="1476375" cy="250886"/>
          </a:xfrm>
          <a:prstGeom prst="rect">
            <a:avLst/>
          </a:prstGeom>
        </p:spPr>
      </p:pic>
    </p:spTree>
    <p:extLst>
      <p:ext uri="{BB962C8B-B14F-4D97-AF65-F5344CB8AC3E}">
        <p14:creationId xmlns:p14="http://schemas.microsoft.com/office/powerpoint/2010/main" val="4101370540"/>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Dikdörtgen 5"/>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374" y="2225291"/>
            <a:ext cx="8370624" cy="3662762"/>
          </a:xfrm>
          <a:prstGeom prst="rect">
            <a:avLst/>
          </a:prstGeom>
        </p:spPr>
      </p:pic>
    </p:spTree>
    <p:extLst>
      <p:ext uri="{BB962C8B-B14F-4D97-AF65-F5344CB8AC3E}">
        <p14:creationId xmlns:p14="http://schemas.microsoft.com/office/powerpoint/2010/main" val="3800444030"/>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Dikdörtgen 6"/>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034374" y="2720905"/>
            <a:ext cx="837062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işlemleri menüsünde listelenen harcamalar üzerine tıklanıp sağ üstteki           butonuna basılarak harcama belgesi görüntülenerek bu ekrandan                           butonuna basılarak da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Ödeme Talebi Oluştur</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denilebilir. </a:t>
            </a:r>
          </a:p>
        </p:txBody>
      </p:sp>
      <p:sp>
        <p:nvSpPr>
          <p:cNvPr id="3" name="AutoShape 2" descr="HARCAM~1_img57"/>
          <p:cNvSpPr>
            <a:spLocks noChangeAspect="1" noChangeArrowheads="1"/>
          </p:cNvSpPr>
          <p:nvPr/>
        </p:nvSpPr>
        <p:spPr bwMode="auto">
          <a:xfrm>
            <a:off x="5540375" y="-144463"/>
            <a:ext cx="8858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3" descr="HARCAM~1_img51"/>
          <p:cNvSpPr>
            <a:spLocks noChangeAspect="1" noChangeArrowheads="1"/>
          </p:cNvSpPr>
          <p:nvPr/>
        </p:nvSpPr>
        <p:spPr bwMode="auto">
          <a:xfrm>
            <a:off x="10093325" y="-144463"/>
            <a:ext cx="847725" cy="295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983" y="3182799"/>
            <a:ext cx="1000265" cy="261381"/>
          </a:xfrm>
          <a:prstGeom prst="rect">
            <a:avLst/>
          </a:prstGeom>
        </p:spPr>
      </p:pic>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8711" y="3503943"/>
            <a:ext cx="1607834" cy="237459"/>
          </a:xfrm>
          <a:prstGeom prst="rect">
            <a:avLst/>
          </a:prstGeom>
        </p:spPr>
      </p:pic>
    </p:spTree>
    <p:extLst>
      <p:ext uri="{BB962C8B-B14F-4D97-AF65-F5344CB8AC3E}">
        <p14:creationId xmlns:p14="http://schemas.microsoft.com/office/powerpoint/2010/main" val="511985415"/>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Dikdörtgen 6"/>
          <p:cNvSpPr/>
          <p:nvPr/>
        </p:nvSpPr>
        <p:spPr>
          <a:xfrm>
            <a:off x="3034374" y="1424080"/>
            <a:ext cx="2151551" cy="430887"/>
          </a:xfrm>
          <a:prstGeom prst="rect">
            <a:avLst/>
          </a:prstGeom>
        </p:spPr>
        <p:txBody>
          <a:bodyPr wrap="none">
            <a:spAutoFit/>
          </a:bodyPr>
          <a:lstStyle/>
          <a:p>
            <a:r>
              <a:rPr lang="tr-TR" sz="2200" b="1">
                <a:latin typeface="Times New Roman" panose="02020603050405020304" pitchFamily="18" charset="0"/>
                <a:cs typeface="Times New Roman" panose="02020603050405020304" pitchFamily="18" charset="0"/>
              </a:rPr>
              <a:t>Ödeme Emirleri</a:t>
            </a:r>
            <a:endParaRPr lang="tr-TR" sz="220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519" y="2000836"/>
            <a:ext cx="8370624" cy="4094565"/>
          </a:xfrm>
          <a:prstGeom prst="rect">
            <a:avLst/>
          </a:prstGeom>
        </p:spPr>
      </p:pic>
      <p:sp>
        <p:nvSpPr>
          <p:cNvPr id="3" name="Dikdörtgen 2"/>
          <p:cNvSpPr/>
          <p:nvPr/>
        </p:nvSpPr>
        <p:spPr>
          <a:xfrm>
            <a:off x="4365620" y="6172313"/>
            <a:ext cx="6631174" cy="430887"/>
          </a:xfrm>
          <a:prstGeom prst="rect">
            <a:avLst/>
          </a:prstGeom>
        </p:spPr>
        <p:txBody>
          <a:bodyPr wrap="none">
            <a:spAutoFit/>
          </a:bodyPr>
          <a:lstStyle/>
          <a:p>
            <a:r>
              <a:rPr lang="tr-TR" sz="2200" b="1">
                <a:solidFill>
                  <a:srgbClr val="FFFF00"/>
                </a:solidFill>
                <a:latin typeface="Times New Roman" panose="02020603050405020304" pitchFamily="18" charset="0"/>
                <a:cs typeface="Times New Roman" panose="02020603050405020304" pitchFamily="18" charset="0"/>
              </a:rPr>
              <a:t>Harcama Talimatı Onay Belgesi Görüntüleme Ekranı</a:t>
            </a:r>
            <a:endParaRPr lang="tr-TR" sz="2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182906"/>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D46A01BA-CA2A-4717-94FB-5E822421502C}"/>
              </a:ext>
            </a:extLst>
          </p:cNvPr>
          <p:cNvSpPr txBox="1"/>
          <p:nvPr/>
        </p:nvSpPr>
        <p:spPr>
          <a:xfrm>
            <a:off x="3034374" y="128655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4758C652-00EB-45A0-A925-CC3FEB7A99B9}"/>
              </a:ext>
            </a:extLst>
          </p:cNvPr>
          <p:cNvSpPr>
            <a:spLocks noChangeArrowheads="1"/>
          </p:cNvSpPr>
          <p:nvPr/>
        </p:nvSpPr>
        <p:spPr bwMode="auto">
          <a:xfrm>
            <a:off x="3034374" y="2031123"/>
            <a:ext cx="83706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“Ödeme İşlemleri” modülü altında yer alan “Ödeme Talebi İşlemleri” menüsüne girilir ilgili ödeme talebi seçilir ve sağ üstteki   </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butonuna basılarak ödeme emri belgesi giriş sayfasına geçilir </a:t>
            </a:r>
          </a:p>
        </p:txBody>
      </p:sp>
      <p:pic>
        <p:nvPicPr>
          <p:cNvPr id="1026" name="Picture 2" descr="HARCAM~1_img60">
            <a:extLst>
              <a:ext uri="{FF2B5EF4-FFF2-40B4-BE49-F238E27FC236}">
                <a16:creationId xmlns:a16="http://schemas.microsoft.com/office/drawing/2014/main" id="{DFC50B7A-BAAE-491A-A1FC-2BED205F34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6316" y="2848708"/>
            <a:ext cx="1209675" cy="264564"/>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BE75B588-303C-47D0-A444-8F76622830DD}"/>
              </a:ext>
            </a:extLst>
          </p:cNvPr>
          <p:cNvPicPr>
            <a:picLocks noChangeAspect="1"/>
          </p:cNvPicPr>
          <p:nvPr/>
        </p:nvPicPr>
        <p:blipFill>
          <a:blip r:embed="rId5"/>
          <a:stretch>
            <a:fillRect/>
          </a:stretch>
        </p:blipFill>
        <p:spPr>
          <a:xfrm>
            <a:off x="3034374" y="3373387"/>
            <a:ext cx="8370624" cy="2884691"/>
          </a:xfrm>
          <a:prstGeom prst="rect">
            <a:avLst/>
          </a:prstGeom>
        </p:spPr>
      </p:pic>
      <p:sp>
        <p:nvSpPr>
          <p:cNvPr id="13" name="Metin kutusu 12">
            <a:extLst>
              <a:ext uri="{FF2B5EF4-FFF2-40B4-BE49-F238E27FC236}">
                <a16:creationId xmlns:a16="http://schemas.microsoft.com/office/drawing/2014/main" id="{AD7098E3-48B3-4A0C-98A3-FBFF59FDD0FC}"/>
              </a:ext>
            </a:extLst>
          </p:cNvPr>
          <p:cNvSpPr txBox="1"/>
          <p:nvPr/>
        </p:nvSpPr>
        <p:spPr>
          <a:xfrm>
            <a:off x="5207389" y="6258078"/>
            <a:ext cx="3567334" cy="369332"/>
          </a:xfrm>
          <a:prstGeom prst="rect">
            <a:avLst/>
          </a:prstGeom>
          <a:noFill/>
        </p:spPr>
        <p:txBody>
          <a:bodyPr wrap="square">
            <a:spAutoFit/>
          </a:bodyPr>
          <a:lstStyle/>
          <a:p>
            <a:r>
              <a:rPr lang="tr-TR" b="1" i="0">
                <a:solidFill>
                  <a:srgbClr val="FFFF00"/>
                </a:solidFill>
                <a:effectLst/>
                <a:latin typeface="Arial" panose="020b0604020202020204" pitchFamily="34" charset="0"/>
              </a:rPr>
              <a:t>Ödeme Talebi İşlemleri Ekranı</a:t>
            </a:r>
            <a:endParaRPr lang="tr-TR">
              <a:solidFill>
                <a:srgbClr val="FFFF00"/>
              </a:solidFill>
            </a:endParaRPr>
          </a:p>
        </p:txBody>
      </p:sp>
    </p:spTree>
    <p:extLst>
      <p:ext uri="{BB962C8B-B14F-4D97-AF65-F5344CB8AC3E}">
        <p14:creationId xmlns:p14="http://schemas.microsoft.com/office/powerpoint/2010/main" val="3417046153"/>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D5890BD1-7EF0-4282-A485-03C39B316F12}"/>
              </a:ext>
            </a:extLst>
          </p:cNvPr>
          <p:cNvSpPr txBox="1"/>
          <p:nvPr/>
        </p:nvSpPr>
        <p:spPr>
          <a:xfrm>
            <a:off x="3034374" y="128655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A7B78EA8-3B12-439A-BBF7-E94446328528}"/>
              </a:ext>
            </a:extLst>
          </p:cNvPr>
          <p:cNvPicPr>
            <a:picLocks noChangeAspect="1"/>
          </p:cNvPicPr>
          <p:nvPr/>
        </p:nvPicPr>
        <p:blipFill>
          <a:blip r:embed="rId4"/>
          <a:stretch>
            <a:fillRect/>
          </a:stretch>
        </p:blipFill>
        <p:spPr>
          <a:xfrm>
            <a:off x="3034374" y="2119408"/>
            <a:ext cx="8370624" cy="3648346"/>
          </a:xfrm>
          <a:prstGeom prst="rect">
            <a:avLst/>
          </a:prstGeom>
        </p:spPr>
      </p:pic>
      <p:sp>
        <p:nvSpPr>
          <p:cNvPr id="10" name="Metin kutusu 9">
            <a:extLst>
              <a:ext uri="{FF2B5EF4-FFF2-40B4-BE49-F238E27FC236}">
                <a16:creationId xmlns:a16="http://schemas.microsoft.com/office/drawing/2014/main" id="{084A4A92-67D4-48D9-BFCF-9660F3832608}"/>
              </a:ext>
            </a:extLst>
          </p:cNvPr>
          <p:cNvSpPr txBox="1"/>
          <p:nvPr/>
        </p:nvSpPr>
        <p:spPr>
          <a:xfrm>
            <a:off x="4903910" y="5769614"/>
            <a:ext cx="4046659" cy="369332"/>
          </a:xfrm>
          <a:prstGeom prst="rect">
            <a:avLst/>
          </a:prstGeom>
          <a:noFill/>
        </p:spPr>
        <p:txBody>
          <a:bodyPr wrap="square">
            <a:spAutoFit/>
          </a:bodyPr>
          <a:lstStyle/>
          <a:p>
            <a:pPr algn="ctr"/>
            <a:r>
              <a:rPr lang="tr-TR" b="1" i="0">
                <a:solidFill>
                  <a:srgbClr val="FFFF00"/>
                </a:solidFill>
                <a:effectLst/>
                <a:latin typeface="Arial" panose="020b0604020202020204" pitchFamily="34" charset="0"/>
              </a:rPr>
              <a:t>Ödeme Emri Belgesi Giriş Ekranı</a:t>
            </a:r>
            <a:endParaRPr lang="tr-TR" b="0" i="0">
              <a:solidFill>
                <a:srgbClr val="FFFF00"/>
              </a:solidFill>
              <a:effectLst/>
              <a:latin typeface="Garamond" panose="02020404030301010803" pitchFamily="18" charset="0"/>
            </a:endParaRPr>
          </a:p>
        </p:txBody>
      </p:sp>
    </p:spTree>
    <p:extLst>
      <p:ext uri="{BB962C8B-B14F-4D97-AF65-F5344CB8AC3E}">
        <p14:creationId xmlns:p14="http://schemas.microsoft.com/office/powerpoint/2010/main" val="4188324925"/>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FA97ACC2-347D-49FC-81C3-9B68E10F39E0}"/>
              </a:ext>
            </a:extLst>
          </p:cNvPr>
          <p:cNvSpPr txBox="1"/>
          <p:nvPr/>
        </p:nvSpPr>
        <p:spPr>
          <a:xfrm>
            <a:off x="3034374" y="128655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0EE0AD37-7A45-4F97-A10D-B105BE0BEEBD}"/>
              </a:ext>
            </a:extLst>
          </p:cNvPr>
          <p:cNvSpPr txBox="1"/>
          <p:nvPr/>
        </p:nvSpPr>
        <p:spPr>
          <a:xfrm>
            <a:off x="3034374" y="2136339"/>
            <a:ext cx="8370623" cy="3477875"/>
          </a:xfrm>
          <a:prstGeom prst="rect">
            <a:avLst/>
          </a:prstGeom>
          <a:noFill/>
        </p:spPr>
        <p:txBody>
          <a:bodyPr wrap="square">
            <a:spAutoFit/>
          </a:bodyPr>
          <a:lstStyle/>
          <a:p>
            <a:pPr algn="just"/>
            <a:r>
              <a:rPr lang="tr-TR" sz="2200" b="1" i="0">
                <a:effectLst/>
                <a:latin typeface="Times New Roman" panose="02020603050405020304" pitchFamily="18" charset="0"/>
                <a:cs typeface="Times New Roman" panose="02020603050405020304" pitchFamily="18" charset="0"/>
              </a:rPr>
              <a:t>Ödeme Emri Girişi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ekranında aşağıdaki alanlar yer alır:</a:t>
            </a:r>
          </a:p>
          <a:p>
            <a:pPr algn="just"/>
            <a:endParaRPr lang="tr-TR" sz="2200" b="0" i="0">
              <a:solidFill>
                <a:srgbClr val="00B0F0"/>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Kamu İdaresi;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bütçesinden ödeme gerçekleştirilecek olan Kamu İdaresinin adı sisteme giriş yapan kullanıcının tanımlı olduğu Kamu İdaresine göre sistem tarafından otomatik olarak getirilecektir.      (Örn; Maliye Bakanlığı)</a:t>
            </a:r>
          </a:p>
          <a:p>
            <a:pPr algn="just"/>
            <a:endParaRPr lang="tr-TR" sz="2200" b="0" i="0">
              <a:solidFill>
                <a:srgbClr val="00B0F0"/>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Harcama Birimi;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kurumsal kodu seçilmiş olan Harcama Biriminin adı giriş yapan kullanıcıya göre sistem tarafından otomatik olarak getirilecektir. (Örn; Muhasebat Genel Müdürlüğü)</a:t>
            </a:r>
          </a:p>
        </p:txBody>
      </p:sp>
    </p:spTree>
    <p:extLst>
      <p:ext uri="{BB962C8B-B14F-4D97-AF65-F5344CB8AC3E}">
        <p14:creationId xmlns:p14="http://schemas.microsoft.com/office/powerpoint/2010/main" val="914014913"/>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EFE0FE8A-41CB-4297-BE94-9D45789F60D7}"/>
              </a:ext>
            </a:extLst>
          </p:cNvPr>
          <p:cNvSpPr txBox="1"/>
          <p:nvPr/>
        </p:nvSpPr>
        <p:spPr>
          <a:xfrm>
            <a:off x="3034374" y="1859340"/>
            <a:ext cx="8370623" cy="4154984"/>
          </a:xfrm>
          <a:prstGeom prst="rect">
            <a:avLst/>
          </a:prstGeom>
          <a:noFill/>
        </p:spPr>
        <p:txBody>
          <a:bodyPr wrap="square">
            <a:spAutoFit/>
          </a:bodyPr>
          <a:lstStyle/>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Kurumsal Kod;</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Harcama Biriminin kurumsal kodu giriş yapan kullanıcıya göre sistem tarafından otomatik olarak getirilecektir.</a:t>
            </a:r>
          </a:p>
          <a:p>
            <a:pPr marL="285750" indent="-28575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Ödeme Kaynağı;</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Harcama Bilgi Girişi sayfasında seçilen Ödeme Kaynağı Türü sistem tarafından otomatik olarak getirilecektir.</a:t>
            </a:r>
          </a:p>
          <a:p>
            <a:pPr marL="285750" indent="-28575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Ödeme Kaynağı Alt Türü;</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Harcama Bilgi Girişi sayfasında seçilen Ödeme Kaynağı Alt Türü sistem tarafından otomatik olarak getirilecektir.</a:t>
            </a:r>
          </a:p>
          <a:p>
            <a:pPr marL="285750" indent="-28575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Açıklama;</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Ödeme Emri Belgesine ilişkin genel bir açıklamanın yazılacağı alandır.</a:t>
            </a:r>
          </a:p>
        </p:txBody>
      </p:sp>
      <p:sp>
        <p:nvSpPr>
          <p:cNvPr id="10" name="Metin kutusu 9">
            <a:extLst>
              <a:ext uri="{FF2B5EF4-FFF2-40B4-BE49-F238E27FC236}">
                <a16:creationId xmlns:a16="http://schemas.microsoft.com/office/drawing/2014/main" id="{77B10B15-3F45-41D3-A5A3-EBA050A5C36A}"/>
              </a:ext>
            </a:extLst>
          </p:cNvPr>
          <p:cNvSpPr txBox="1"/>
          <p:nvPr/>
        </p:nvSpPr>
        <p:spPr>
          <a:xfrm>
            <a:off x="3034374" y="128655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698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119F582A-7BA4-4CF8-B2E3-079E84C0E86F}"/>
              </a:ext>
            </a:extLst>
          </p:cNvPr>
          <p:cNvSpPr txBox="1"/>
          <p:nvPr/>
        </p:nvSpPr>
        <p:spPr>
          <a:xfrm>
            <a:off x="3134519" y="1669534"/>
            <a:ext cx="6096000" cy="461665"/>
          </a:xfrm>
          <a:prstGeom prst="rect">
            <a:avLst/>
          </a:prstGeom>
          <a:noFill/>
        </p:spPr>
        <p:txBody>
          <a:bodyPr wrap="square">
            <a:spAutoFit/>
          </a:bodyPr>
          <a:lstStyle/>
          <a:p>
            <a:pPr algn="just"/>
            <a:r>
              <a:rPr lang="it-IT" sz="2400" b="1" i="0">
                <a:solidFill>
                  <a:srgbClr val="FFFFFF"/>
                </a:solidFill>
                <a:effectLst/>
                <a:latin typeface="Garamond" panose="02020404030301010803" pitchFamily="18" charset="0"/>
              </a:rPr>
              <a:t>B. Mali Yönetim Sistemi Giriş</a:t>
            </a:r>
            <a:endParaRPr lang="it-IT" sz="2400" b="0" i="0">
              <a:solidFill>
                <a:srgbClr val="FFFFFF"/>
              </a:solidFill>
              <a:effectLst/>
              <a:latin typeface="Garamond" panose="02020404030301010803" pitchFamily="18" charset="0"/>
            </a:endParaRPr>
          </a:p>
        </p:txBody>
      </p:sp>
      <p:sp>
        <p:nvSpPr>
          <p:cNvPr id="11" name="Metin kutusu 10">
            <a:extLst>
              <a:ext uri="{FF2B5EF4-FFF2-40B4-BE49-F238E27FC236}">
                <a16:creationId xmlns:a16="http://schemas.microsoft.com/office/drawing/2014/main" id="{190B7472-8646-4394-8959-E38EC530EC1E}"/>
              </a:ext>
            </a:extLst>
          </p:cNvPr>
          <p:cNvSpPr txBox="1"/>
          <p:nvPr/>
        </p:nvSpPr>
        <p:spPr>
          <a:xfrm>
            <a:off x="2934229" y="2784944"/>
            <a:ext cx="8370624" cy="2092881"/>
          </a:xfrm>
          <a:prstGeom prst="rect">
            <a:avLst/>
          </a:prstGeom>
          <a:noFill/>
        </p:spPr>
        <p:txBody>
          <a:bodyPr wrap="square">
            <a:spAutoFit/>
          </a:bodyPr>
          <a:lstStyle/>
          <a:p>
            <a:pPr indent="447675" algn="just">
              <a:spcAft>
                <a:spcPts val="1200"/>
              </a:spcAft>
            </a:pPr>
            <a:r>
              <a:rPr lang="tr-TR" sz="2400">
                <a:solidFill>
                  <a:srgbClr val="00B0F0"/>
                </a:solidFill>
                <a:effectLst/>
                <a:latin typeface="Arial" panose="020b0604020202020204" pitchFamily="34" charset="0"/>
                <a:ea typeface="Times New Roman" panose="02020603050405020304" pitchFamily="18" charset="0"/>
              </a:rPr>
              <a:t>Harcama Birimleri, </a:t>
            </a:r>
            <a:r>
              <a:rPr lang="tr-TR" sz="2400" u="sng">
                <a:solidFill>
                  <a:srgbClr val="00B0F0"/>
                </a:solidFill>
                <a:effectLst/>
                <a:latin typeface="Arial" panose="020b0604020202020204" pitchFamily="34" charset="0"/>
                <a:ea typeface="Times New Roman" panose="02020603050405020304" pitchFamily="18" charset="0"/>
                <a:hlinkClick r:id="rId5">
                  <a:extLst>
                    <a:ext uri="{A12FA001-AC4F-418D-AE19-62706E023703}">
                      <ahyp:hlinkClr xmlns="" xmlns:ahyp="http://schemas.microsoft.com/office/drawing/2018/hyperlinkcolor" val="tx"/>
                    </a:ext>
                  </a:extLst>
                </a:hlinkClick>
              </a:rPr>
              <a:t>https://mysv2.hmb.gov.tr/</a:t>
            </a:r>
            <a:r>
              <a:rPr lang="tr-TR" sz="2400">
                <a:solidFill>
                  <a:srgbClr val="00B0F0"/>
                </a:solidFill>
                <a:effectLst/>
                <a:latin typeface="Arial" panose="020b0604020202020204" pitchFamily="34" charset="0"/>
                <a:ea typeface="Times New Roman" panose="02020603050405020304" pitchFamily="18" charset="0"/>
              </a:rPr>
              <a:t> adresinden Mali Yönetim Sistemi’ne ulaşabilir.</a:t>
            </a:r>
            <a:endParaRPr lang="tr-TR" sz="2400">
              <a:solidFill>
                <a:srgbClr val="00B0F0"/>
              </a:solidFill>
              <a:effectLst/>
              <a:latin typeface="Times New Roman" panose="02020603050405020304" pitchFamily="18" charset="0"/>
              <a:ea typeface="Times New Roman" panose="02020603050405020304" pitchFamily="18" charset="0"/>
            </a:endParaRPr>
          </a:p>
          <a:p>
            <a:pPr indent="447675" algn="just">
              <a:spcAft>
                <a:spcPts val="1200"/>
              </a:spcAft>
            </a:pPr>
            <a:r>
              <a:rPr lang="tr-TR" sz="2400">
                <a:solidFill>
                  <a:srgbClr val="00B0F0"/>
                </a:solidFill>
                <a:effectLst/>
                <a:latin typeface="Arial" panose="020b0604020202020204" pitchFamily="34" charset="0"/>
                <a:ea typeface="Times New Roman" panose="02020603050405020304" pitchFamily="18" charset="0"/>
              </a:rPr>
              <a:t>Sistemde </a:t>
            </a:r>
            <a:r>
              <a:rPr lang="tr-TR" sz="2400" b="1" i="1">
                <a:solidFill>
                  <a:srgbClr val="00B0F0"/>
                </a:solidFill>
                <a:effectLst/>
                <a:latin typeface="Arial" panose="020b0604020202020204" pitchFamily="34" charset="0"/>
                <a:ea typeface="Times New Roman" panose="02020603050405020304" pitchFamily="18" charset="0"/>
              </a:rPr>
              <a:t>“Veri Giriş Görevlisi”</a:t>
            </a:r>
            <a:r>
              <a:rPr lang="tr-TR" sz="2400">
                <a:solidFill>
                  <a:srgbClr val="00B0F0"/>
                </a:solidFill>
                <a:effectLst/>
                <a:latin typeface="Arial" panose="020b0604020202020204" pitchFamily="34" charset="0"/>
                <a:ea typeface="Times New Roman" panose="02020603050405020304" pitchFamily="18" charset="0"/>
              </a:rPr>
              <a:t>, </a:t>
            </a:r>
            <a:r>
              <a:rPr lang="tr-TR" sz="2400" b="1">
                <a:solidFill>
                  <a:srgbClr val="00B0F0"/>
                </a:solidFill>
                <a:effectLst/>
                <a:latin typeface="Arial" panose="020b0604020202020204" pitchFamily="34" charset="0"/>
                <a:ea typeface="Times New Roman" panose="02020603050405020304" pitchFamily="18" charset="0"/>
              </a:rPr>
              <a:t>“</a:t>
            </a:r>
            <a:r>
              <a:rPr lang="tr-TR" sz="2400" b="1" i="1">
                <a:solidFill>
                  <a:srgbClr val="00B0F0"/>
                </a:solidFill>
                <a:effectLst/>
                <a:latin typeface="Arial" panose="020b0604020202020204" pitchFamily="34" charset="0"/>
                <a:ea typeface="Times New Roman" panose="02020603050405020304" pitchFamily="18" charset="0"/>
              </a:rPr>
              <a:t>Gerçekleştirme Görevlisi</a:t>
            </a:r>
            <a:r>
              <a:rPr lang="tr-TR" sz="2400" b="1">
                <a:solidFill>
                  <a:srgbClr val="00B0F0"/>
                </a:solidFill>
                <a:effectLst/>
                <a:latin typeface="Arial" panose="020b0604020202020204" pitchFamily="34" charset="0"/>
                <a:ea typeface="Times New Roman" panose="02020603050405020304" pitchFamily="18" charset="0"/>
              </a:rPr>
              <a:t>”</a:t>
            </a:r>
            <a:r>
              <a:rPr lang="tr-TR" sz="2400">
                <a:solidFill>
                  <a:srgbClr val="00B0F0"/>
                </a:solidFill>
                <a:effectLst/>
                <a:latin typeface="Arial" panose="020b0604020202020204" pitchFamily="34" charset="0"/>
                <a:ea typeface="Times New Roman" panose="02020603050405020304" pitchFamily="18" charset="0"/>
              </a:rPr>
              <a:t>, </a:t>
            </a:r>
            <a:r>
              <a:rPr lang="tr-TR" sz="2400" b="1">
                <a:solidFill>
                  <a:srgbClr val="00B0F0"/>
                </a:solidFill>
                <a:effectLst/>
                <a:latin typeface="Arial" panose="020b0604020202020204" pitchFamily="34" charset="0"/>
                <a:ea typeface="Times New Roman" panose="02020603050405020304" pitchFamily="18" charset="0"/>
              </a:rPr>
              <a:t>“</a:t>
            </a:r>
            <a:r>
              <a:rPr lang="tr-TR" sz="2400" b="1" i="1">
                <a:solidFill>
                  <a:srgbClr val="00B0F0"/>
                </a:solidFill>
                <a:effectLst/>
                <a:latin typeface="Arial" panose="020b0604020202020204" pitchFamily="34" charset="0"/>
                <a:ea typeface="Times New Roman" panose="02020603050405020304" pitchFamily="18" charset="0"/>
              </a:rPr>
              <a:t>Harcama Yetkilisi</a:t>
            </a:r>
            <a:r>
              <a:rPr lang="tr-TR" sz="2400" b="1">
                <a:solidFill>
                  <a:srgbClr val="00B0F0"/>
                </a:solidFill>
                <a:effectLst/>
                <a:latin typeface="Arial" panose="020b0604020202020204" pitchFamily="34" charset="0"/>
                <a:ea typeface="Times New Roman" panose="02020603050405020304" pitchFamily="18" charset="0"/>
              </a:rPr>
              <a:t>”</a:t>
            </a:r>
            <a:r>
              <a:rPr lang="tr-TR" sz="2400">
                <a:solidFill>
                  <a:srgbClr val="00B0F0"/>
                </a:solidFill>
                <a:effectLst/>
                <a:latin typeface="Arial" panose="020b0604020202020204" pitchFamily="34" charset="0"/>
                <a:ea typeface="Times New Roman" panose="02020603050405020304" pitchFamily="18" charset="0"/>
              </a:rPr>
              <a:t> ve “</a:t>
            </a:r>
            <a:r>
              <a:rPr lang="tr-TR" sz="2400" b="1" i="1">
                <a:solidFill>
                  <a:srgbClr val="00B0F0"/>
                </a:solidFill>
                <a:effectLst/>
                <a:latin typeface="Arial" panose="020b0604020202020204" pitchFamily="34" charset="0"/>
                <a:ea typeface="Times New Roman" panose="02020603050405020304" pitchFamily="18" charset="0"/>
              </a:rPr>
              <a:t>Strateji Kullanıcısı</a:t>
            </a:r>
            <a:r>
              <a:rPr lang="tr-TR" sz="2400">
                <a:solidFill>
                  <a:srgbClr val="00B0F0"/>
                </a:solidFill>
                <a:effectLst/>
                <a:latin typeface="Arial" panose="020b0604020202020204" pitchFamily="34" charset="0"/>
                <a:ea typeface="Times New Roman" panose="02020603050405020304" pitchFamily="18" charset="0"/>
              </a:rPr>
              <a:t>” olarak dört farklı rol bulunmaktadır.</a:t>
            </a:r>
            <a:endParaRPr lang="tr-TR" sz="240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7951721"/>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DAEF24D0-361F-4386-8E0B-B6D0BCFF6B2E}"/>
              </a:ext>
            </a:extLst>
          </p:cNvPr>
          <p:cNvSpPr txBox="1"/>
          <p:nvPr/>
        </p:nvSpPr>
        <p:spPr>
          <a:xfrm>
            <a:off x="3034374" y="110307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242E0422-907E-4885-8D5D-1DB25FDB2A48}"/>
              </a:ext>
            </a:extLst>
          </p:cNvPr>
          <p:cNvSpPr txBox="1"/>
          <p:nvPr/>
        </p:nvSpPr>
        <p:spPr>
          <a:xfrm>
            <a:off x="3034374" y="1564736"/>
            <a:ext cx="8356265" cy="4832092"/>
          </a:xfrm>
          <a:prstGeom prst="rect">
            <a:avLst/>
          </a:prstGeom>
          <a:noFill/>
        </p:spPr>
        <p:txBody>
          <a:bodyPr wrap="square">
            <a:spAutoFit/>
          </a:bodyPr>
          <a:lstStyle/>
          <a:p>
            <a:pPr marL="342900" indent="-34290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Bütçe Yılı;</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ödemenin gerçekleşeceği ilgili mali yıl otomatik olarak getirilecektir, sadece mahsup dönemleri için bir önceki yıl seçilebilecektir.</a:t>
            </a:r>
          </a:p>
          <a:p>
            <a:pPr marL="342900" indent="-34290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Gerçekleştirme Usulü;</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Harcama Bilgi Girişi sayfasında seçilen Gerçekleştirme Usulü sistem tarafından otomatik olarak getirilecektir.</a:t>
            </a:r>
          </a:p>
          <a:p>
            <a:pPr marL="342900" indent="-34290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Ödeme Türü; </a:t>
            </a:r>
            <a:r>
              <a:rPr lang="tr-TR" sz="2200" b="0" i="0">
                <a:solidFill>
                  <a:srgbClr val="00B0F0"/>
                </a:solidFill>
                <a:effectLst/>
                <a:latin typeface="Times New Roman" panose="02020603050405020304" pitchFamily="18" charset="0"/>
                <a:cs typeface="Times New Roman" panose="02020603050405020304" pitchFamily="18" charset="0"/>
              </a:rPr>
              <a:t>Harcama Bilgi Girişi sayfasında seçilen harcama türüne göre sistem tarafından otomatik olarak getirilecektir, ancak harcama ile ilgili ön ödeme yapılacaksa burada </a:t>
            </a:r>
            <a:r>
              <a:rPr lang="tr-TR" sz="2200" b="1" i="1">
                <a:solidFill>
                  <a:srgbClr val="00B0F0"/>
                </a:solidFill>
                <a:effectLst/>
                <a:latin typeface="Times New Roman" panose="02020603050405020304" pitchFamily="18" charset="0"/>
                <a:cs typeface="Times New Roman" panose="02020603050405020304" pitchFamily="18" charset="0"/>
              </a:rPr>
              <a:t>Ön Ödeme </a:t>
            </a:r>
            <a:r>
              <a:rPr lang="tr-TR" sz="2200" b="0" i="0">
                <a:solidFill>
                  <a:srgbClr val="00B0F0"/>
                </a:solidFill>
                <a:effectLst/>
                <a:latin typeface="Times New Roman" panose="02020603050405020304" pitchFamily="18" charset="0"/>
                <a:cs typeface="Times New Roman" panose="02020603050405020304" pitchFamily="18" charset="0"/>
              </a:rPr>
              <a:t>seçilecektir.</a:t>
            </a:r>
          </a:p>
          <a:p>
            <a:pPr marL="342900" indent="-342900" algn="just">
              <a:buFont typeface="Wingdings" panose="05000000000000000000" pitchFamily="2" charset="2"/>
              <a:buChar char="v"/>
            </a:pPr>
            <a:endParaRPr lang="tr-TR" sz="2200" b="0" i="0">
              <a:solidFill>
                <a:srgbClr val="00B0F0"/>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tr-TR" sz="2200" b="1" i="0">
                <a:effectLst/>
                <a:latin typeface="Times New Roman" panose="02020603050405020304" pitchFamily="18" charset="0"/>
                <a:cs typeface="Times New Roman" panose="02020603050405020304" pitchFamily="18" charset="0"/>
              </a:rPr>
              <a:t>Ödeme Yöntemi;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ödemenin hangi ödeme yöntemleri ile gerçekleştirileceği referans değerler içinden seçilecektir.</a:t>
            </a:r>
          </a:p>
        </p:txBody>
      </p:sp>
    </p:spTree>
    <p:extLst>
      <p:ext uri="{BB962C8B-B14F-4D97-AF65-F5344CB8AC3E}">
        <p14:creationId xmlns:p14="http://schemas.microsoft.com/office/powerpoint/2010/main" val="3629867302"/>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graphicFrame>
        <p:nvGraphicFramePr>
          <p:cNvPr id="2" name="Tablo 1">
            <a:extLst>
              <a:ext uri="{FF2B5EF4-FFF2-40B4-BE49-F238E27FC236}">
                <a16:creationId xmlns:a16="http://schemas.microsoft.com/office/drawing/2014/main" id="{FA12C7E8-1AE7-4ADC-8C73-75F2AF21B782}"/>
              </a:ext>
            </a:extLst>
          </p:cNvPr>
          <p:cNvGraphicFramePr>
            <a:graphicFrameLocks noGrp="1"/>
          </p:cNvGraphicFramePr>
          <p:nvPr>
            <p:extLst>
              <p:ext uri="{D42A27DB-BD31-4B8C-83A1-F6EECF244321}">
                <p14:modId xmlns:p14="http://schemas.microsoft.com/office/powerpoint/2010/main" val="400066548"/>
              </p:ext>
            </p:extLst>
          </p:nvPr>
        </p:nvGraphicFramePr>
        <p:xfrm>
          <a:off x="3034373" y="1851561"/>
          <a:ext cx="8370623" cy="1737360"/>
        </p:xfrm>
        <a:graphic>
          <a:graphicData uri="http://schemas.openxmlformats.org/drawingml/2006/table">
            <a:tbl>
              <a:tblPr/>
              <a:tblGrid>
                <a:gridCol w="8370623">
                  <a:extLst>
                    <a:ext uri="{9D8B030D-6E8A-4147-A177-3AD203B41FA5}">
                      <a16:colId xmlns:a16="http://schemas.microsoft.com/office/drawing/2014/main" val="4182899376"/>
                    </a:ext>
                  </a:extLst>
                </a:gridCol>
              </a:tblGrid>
              <a:tr h="168267">
                <a:tc>
                  <a:txBody>
                    <a:bodyPr vert="horz" wrap="square"/>
                    <a:lstStyle/>
                    <a:p>
                      <a:pPr algn="ctr" fontAlgn="t"/>
                      <a:endParaRPr lang="tr-TR" b="0" i="0" u="none" strike="noStrike">
                        <a:solidFill>
                          <a:srgbClr val="000000"/>
                        </a:solidFill>
                        <a:effectLst/>
                        <a:latin typeface="Garamond" panose="02020404030301010803" pitchFamily="18" charset="0"/>
                      </a:endParaRPr>
                    </a:p>
                    <a:p>
                      <a:pPr algn="ctr" fontAlgn="t"/>
                      <a:r>
                        <a:rPr lang="tr-TR" b="0" i="0" u="none" strike="noStrike">
                          <a:solidFill>
                            <a:srgbClr val="000000"/>
                          </a:solidFill>
                          <a:effectLst/>
                          <a:latin typeface="Garamond" panose="02020404030301010803" pitchFamily="18" charset="0"/>
                        </a:rPr>
                        <a:t> </a:t>
                      </a:r>
                    </a:p>
                    <a:p>
                      <a:pPr algn="ctr" fontAlgn="t"/>
                      <a:r>
                        <a:rPr lang="tr-TR" b="1" i="0" u="none" strike="noStrike">
                          <a:solidFill>
                            <a:srgbClr val="FF0000"/>
                          </a:solidFill>
                          <a:effectLst/>
                          <a:latin typeface="Arial" panose="020b0604020202020204" pitchFamily="34" charset="0"/>
                        </a:rPr>
                        <a:t>DİKKAT:</a:t>
                      </a:r>
                      <a:r>
                        <a:rPr lang="tr-TR" b="0" i="0" u="none" strike="noStrike">
                          <a:solidFill>
                            <a:srgbClr val="E36C0A"/>
                          </a:solidFill>
                          <a:effectLst/>
                          <a:latin typeface="Arial" panose="020b0604020202020204" pitchFamily="34" charset="0"/>
                        </a:rPr>
                        <a:t> </a:t>
                      </a:r>
                      <a:r>
                        <a:rPr lang="tr-TR" b="1" i="1" u="none" strike="noStrike">
                          <a:solidFill>
                            <a:srgbClr val="000000"/>
                          </a:solidFill>
                          <a:effectLst/>
                          <a:latin typeface="Arial" panose="020b0604020202020204" pitchFamily="34" charset="0"/>
                        </a:rPr>
                        <a:t>Harcama Talimatı Onay Belgesi</a:t>
                      </a:r>
                      <a:r>
                        <a:rPr lang="tr-TR" b="0" i="0" u="none" strike="noStrike">
                          <a:solidFill>
                            <a:srgbClr val="000000"/>
                          </a:solidFill>
                          <a:effectLst/>
                          <a:latin typeface="Arial" panose="020b0604020202020204" pitchFamily="34" charset="0"/>
                        </a:rPr>
                        <a:t> oluştururken</a:t>
                      </a:r>
                      <a:r>
                        <a:rPr lang="tr-TR" b="0" i="0" u="none" strike="noStrike">
                          <a:solidFill>
                            <a:srgbClr val="E36C0A"/>
                          </a:solidFill>
                          <a:effectLst/>
                          <a:latin typeface="Arial" panose="020b0604020202020204" pitchFamily="34" charset="0"/>
                        </a:rPr>
                        <a:t> </a:t>
                      </a:r>
                      <a:r>
                        <a:rPr lang="tr-TR" b="1" i="0" u="none" strike="noStrike">
                          <a:solidFill>
                            <a:srgbClr val="000000"/>
                          </a:solidFill>
                          <a:effectLst/>
                          <a:latin typeface="Arial" panose="020b0604020202020204" pitchFamily="34" charset="0"/>
                        </a:rPr>
                        <a:t>Harcama Bilgi Girişinde</a:t>
                      </a:r>
                      <a:r>
                        <a:rPr lang="tr-TR" b="0" i="0" u="none" strike="noStrike">
                          <a:solidFill>
                            <a:srgbClr val="000000"/>
                          </a:solidFill>
                          <a:effectLst/>
                          <a:latin typeface="Arial" panose="020b0604020202020204" pitchFamily="34" charset="0"/>
                        </a:rPr>
                        <a:t> ön ödeme türü alanında </a:t>
                      </a:r>
                      <a:r>
                        <a:rPr lang="tr-TR" b="1" i="0" u="none" strike="noStrike">
                          <a:solidFill>
                            <a:srgbClr val="000000"/>
                          </a:solidFill>
                          <a:effectLst/>
                          <a:latin typeface="Arial" panose="020b0604020202020204" pitchFamily="34" charset="0"/>
                        </a:rPr>
                        <a:t>avans verilecek</a:t>
                      </a:r>
                      <a:r>
                        <a:rPr lang="tr-TR" b="0" i="0" u="none" strike="noStrike">
                          <a:solidFill>
                            <a:srgbClr val="000000"/>
                          </a:solidFill>
                          <a:effectLst/>
                          <a:latin typeface="Arial" panose="020b0604020202020204" pitchFamily="34" charset="0"/>
                        </a:rPr>
                        <a:t> seçeneği seçildiği takdirde Ödeme Bilgi Girişi ekranında da </a:t>
                      </a:r>
                      <a:r>
                        <a:rPr lang="tr-TR" b="1" i="0" u="none" strike="noStrike">
                          <a:solidFill>
                            <a:srgbClr val="000000"/>
                          </a:solidFill>
                          <a:effectLst/>
                          <a:latin typeface="Arial" panose="020b0604020202020204" pitchFamily="34" charset="0"/>
                        </a:rPr>
                        <a:t>Ödeme Emri Türü </a:t>
                      </a:r>
                      <a:r>
                        <a:rPr lang="tr-TR" b="0" i="0" u="none" strike="noStrike">
                          <a:solidFill>
                            <a:srgbClr val="000000"/>
                          </a:solidFill>
                          <a:effectLst/>
                          <a:latin typeface="Arial" panose="020b0604020202020204" pitchFamily="34" charset="0"/>
                        </a:rPr>
                        <a:t>alanı</a:t>
                      </a:r>
                      <a:r>
                        <a:rPr lang="tr-TR" b="1" i="0" u="none" strike="noStrike">
                          <a:solidFill>
                            <a:srgbClr val="000000"/>
                          </a:solidFill>
                          <a:effectLst/>
                          <a:latin typeface="Arial" panose="020b0604020202020204" pitchFamily="34" charset="0"/>
                        </a:rPr>
                        <a:t> “</a:t>
                      </a:r>
                      <a:r>
                        <a:rPr lang="tr-TR" b="1" i="1" u="none" strike="noStrike">
                          <a:solidFill>
                            <a:srgbClr val="000000"/>
                          </a:solidFill>
                          <a:effectLst/>
                          <a:latin typeface="Arial" panose="020b0604020202020204" pitchFamily="34" charset="0"/>
                        </a:rPr>
                        <a:t>Ön Ödeme”</a:t>
                      </a:r>
                      <a:r>
                        <a:rPr lang="tr-TR" b="0" i="0" u="none" strike="noStrike">
                          <a:solidFill>
                            <a:srgbClr val="000000"/>
                          </a:solidFill>
                          <a:effectLst/>
                          <a:latin typeface="Arial" panose="020b0604020202020204" pitchFamily="34" charset="0"/>
                        </a:rPr>
                        <a:t> seçilmelidir.</a:t>
                      </a:r>
                      <a:endParaRPr lang="tr-TR" b="0" i="0" u="none" strike="noStrike">
                        <a:solidFill>
                          <a:srgbClr val="000000"/>
                        </a:solidFill>
                        <a:effectLst/>
                        <a:latin typeface="Garamond" panose="02020404030301010803" pitchFamily="18" charset="0"/>
                      </a:endParaRPr>
                    </a:p>
                  </a:txBody>
                  <a:tcPr>
                    <a:lnL w="19050" cap="flat" cmpd="sng" algn="ctr">
                      <a:solidFill>
                        <a:srgbClr val="FF0000"/>
                      </a:solidFill>
                      <a:prstDash val="solid"/>
                      <a:round/>
                      <a:headEnd type="none" w="med" len="med"/>
                      <a:tailEnd type="none" w="med" len="med"/>
                    </a:lnL>
                    <a:lnR w="19050" cap="flat" cmpd="sng" algn="ctr">
                      <a:solidFill>
                        <a:srgbClr val="FFC0C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C0C0"/>
                      </a:solidFill>
                      <a:prstDash val="solid"/>
                      <a:round/>
                      <a:headEnd type="none" w="med" len="med"/>
                      <a:tailEnd type="none" w="med" len="med"/>
                    </a:lnB>
                  </a:tcPr>
                </a:tc>
                <a:extLst>
                  <a:ext uri="{0D108BD9-81ED-4DB2-BD59-A6C34878D82A}">
                    <a16:rowId xmlns:a16="http://schemas.microsoft.com/office/drawing/2014/main" val="1519371627"/>
                  </a:ext>
                </a:extLst>
              </a:tr>
            </a:tbl>
          </a:graphicData>
        </a:graphic>
      </p:graphicFrame>
      <p:sp>
        <p:nvSpPr>
          <p:cNvPr id="3" name="Rectangle 1">
            <a:extLst>
              <a:ext uri="{FF2B5EF4-FFF2-40B4-BE49-F238E27FC236}">
                <a16:creationId xmlns:a16="http://schemas.microsoft.com/office/drawing/2014/main" id="{F24127C8-752F-4256-AA97-D5438133CF05}"/>
              </a:ext>
            </a:extLst>
          </p:cNvPr>
          <p:cNvSpPr>
            <a:spLocks noChangeArrowheads="1"/>
          </p:cNvSpPr>
          <p:nvPr/>
        </p:nvSpPr>
        <p:spPr bwMode="auto">
          <a:xfrm>
            <a:off x="2934229" y="4164895"/>
            <a:ext cx="83706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b="0" i="0" u="none" strike="noStrike" cap="none" normalizeH="0" baseline="0">
                <a:ln>
                  <a:noFill/>
                </a:ln>
                <a:solidFill>
                  <a:srgbClr val="00B0F0"/>
                </a:solidFill>
                <a:effectLst/>
                <a:latin typeface="Arial" panose="020b0604020202020204" pitchFamily="34" charset="0"/>
                <a:cs typeface="Arial" panose="020b0604020202020204" pitchFamily="34" charset="0"/>
              </a:rPr>
              <a:t>Ödeme emri belgesi giriş ekranında “Gerçekleştirme Usulü ve Ödeme Yöntemi” alanları dışındaki tüm alanlar harcama talimatı belgesinden otomatik olarak gelmektedir. Gerçekleştirme Usulü ve Ödeme Yönetimi referans değerler arasından seçilerek aşağıdaki “Ödeme Emirleri” ekranına geçilir.     </a:t>
            </a:r>
            <a:endParaRPr kumimoji="0" lang="tr-TR" altLang="tr-TR" b="0" i="0" u="none" strike="noStrike" cap="none" normalizeH="0" baseline="0">
              <a:ln>
                <a:noFill/>
              </a:ln>
              <a:solidFill>
                <a:srgbClr val="00B0F0"/>
              </a:solidFill>
              <a:effectLst/>
              <a:latin typeface="Arial" panose="020b0604020202020204" pitchFamily="34" charset="0"/>
            </a:endParaRPr>
          </a:p>
        </p:txBody>
      </p:sp>
      <p:pic>
        <p:nvPicPr>
          <p:cNvPr id="2050" name="Picture 2" descr="HARCAM~1_img63">
            <a:extLst>
              <a:ext uri="{FF2B5EF4-FFF2-40B4-BE49-F238E27FC236}">
                <a16:creationId xmlns:a16="http://schemas.microsoft.com/office/drawing/2014/main" id="{2ED88DF8-15CC-4722-A98F-5AA7576C0F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97987" y="1872739"/>
            <a:ext cx="1295400" cy="600075"/>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AC21B4B8-3B67-47E9-97A8-566CF8E2835C}"/>
              </a:ext>
            </a:extLst>
          </p:cNvPr>
          <p:cNvSpPr txBox="1"/>
          <p:nvPr/>
        </p:nvSpPr>
        <p:spPr>
          <a:xfrm>
            <a:off x="3034374" y="1103071"/>
            <a:ext cx="6097464" cy="461665"/>
          </a:xfrm>
          <a:prstGeom prst="rect">
            <a:avLst/>
          </a:prstGeom>
          <a:noFill/>
        </p:spPr>
        <p:txBody>
          <a:bodyPr wrap="square">
            <a:spAutoFit/>
          </a:bodyPr>
          <a:lstStyle/>
          <a:p>
            <a:pPr algn="just"/>
            <a:r>
              <a:rPr lang="tr-TR" sz="2400" b="1" i="0">
                <a:solidFill>
                  <a:srgbClr val="FFFFFF"/>
                </a:solidFill>
                <a:effectLst/>
                <a:latin typeface="Times New Roman" panose="02020603050405020304" pitchFamily="18" charset="0"/>
                <a:cs typeface="Times New Roman" panose="02020603050405020304" pitchFamily="18" charset="0"/>
              </a:rPr>
              <a:t>Ödeme Emri Belgesi Giriş</a:t>
            </a:r>
            <a:endParaRPr lang="tr-TR" sz="2400" b="0" i="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56316"/>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7DAAF3B5-40E9-4E47-A05D-97CBE879179B}"/>
              </a:ext>
            </a:extLst>
          </p:cNvPr>
          <p:cNvSpPr>
            <a:spLocks noChangeArrowheads="1"/>
          </p:cNvSpPr>
          <p:nvPr/>
        </p:nvSpPr>
        <p:spPr bwMode="auto">
          <a:xfrm>
            <a:off x="3034374" y="2272678"/>
            <a:ext cx="837062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Ödeme Emri sayfası ödemenin kime yapılacağı, ne kadar ödeme ve kesinti yapılacağı vb. detay bilgilerin girildiği sayfasıdır.</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1"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a:t>
            </a:r>
            <a:r>
              <a:rPr kumimoji="0" lang="tr-TR" altLang="tr-TR" sz="2200" b="1"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birden fazla ödeme emirlerinden oluşabilir. Ekranın sağ üst köşesinde yer alan                butonuna tıklanarak </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Belgesine</a:t>
            </a:r>
            <a:r>
              <a:rPr kumimoji="0" lang="tr-TR" altLang="tr-TR" sz="2200" b="1"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birden fazla ödeme emri girişi yapılabilir.</a:t>
            </a:r>
          </a:p>
        </p:txBody>
      </p:sp>
      <p:pic>
        <p:nvPicPr>
          <p:cNvPr id="7170" name="Picture 2" descr="HARCAM~1_img64">
            <a:extLst>
              <a:ext uri="{FF2B5EF4-FFF2-40B4-BE49-F238E27FC236}">
                <a16:creationId xmlns:a16="http://schemas.microsoft.com/office/drawing/2014/main" id="{8CCBEE7E-C17D-44F2-A3E4-4AD84A32420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60455" y="3393830"/>
            <a:ext cx="1409700" cy="26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11964"/>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16386" name="Picture 2" descr="HARCAM~1_img65">
            <a:extLst>
              <a:ext uri="{FF2B5EF4-FFF2-40B4-BE49-F238E27FC236}">
                <a16:creationId xmlns:a16="http://schemas.microsoft.com/office/drawing/2014/main" id="{A81CE494-0A4A-476C-BCCD-B5DE8D0900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1766642"/>
            <a:ext cx="8370623" cy="3895632"/>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D43FA649-05AF-44D6-B173-07315848BF2D}"/>
              </a:ext>
            </a:extLst>
          </p:cNvPr>
          <p:cNvSpPr txBox="1"/>
          <p:nvPr/>
        </p:nvSpPr>
        <p:spPr>
          <a:xfrm>
            <a:off x="5862271" y="5872829"/>
            <a:ext cx="2455252" cy="369332"/>
          </a:xfrm>
          <a:prstGeom prst="rect">
            <a:avLst/>
          </a:prstGeom>
          <a:noFill/>
        </p:spPr>
        <p:txBody>
          <a:bodyPr wrap="square">
            <a:spAutoFit/>
          </a:bodyPr>
          <a:lstStyle/>
          <a:p>
            <a:r>
              <a:rPr lang="tr-TR" b="1" i="0">
                <a:solidFill>
                  <a:srgbClr val="FFFF00"/>
                </a:solidFill>
                <a:effectLst/>
                <a:latin typeface="Arial" panose="020b0604020202020204" pitchFamily="34" charset="0"/>
              </a:rPr>
              <a:t>Ödeme Emri Ekranı</a:t>
            </a:r>
            <a:endParaRPr lang="tr-TR">
              <a:solidFill>
                <a:srgbClr val="FFFF00"/>
              </a:solidFill>
            </a:endParaRPr>
          </a:p>
        </p:txBody>
      </p:sp>
    </p:spTree>
    <p:extLst>
      <p:ext uri="{BB962C8B-B14F-4D97-AF65-F5344CB8AC3E}">
        <p14:creationId xmlns:p14="http://schemas.microsoft.com/office/powerpoint/2010/main" val="2623348699"/>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916874" y="815804"/>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15362" name="Picture 2" descr="HARCAM~1_img67">
            <a:extLst>
              <a:ext uri="{FF2B5EF4-FFF2-40B4-BE49-F238E27FC236}">
                <a16:creationId xmlns:a16="http://schemas.microsoft.com/office/drawing/2014/main" id="{40D53E28-C6FA-4E07-AA70-A48C59F229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2818758"/>
            <a:ext cx="8370624" cy="3350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25E79398-24FF-4F14-9C60-25FECD623AA1}"/>
              </a:ext>
            </a:extLst>
          </p:cNvPr>
          <p:cNvSpPr>
            <a:spLocks noChangeArrowheads="1"/>
          </p:cNvSpPr>
          <p:nvPr/>
        </p:nvSpPr>
        <p:spPr bwMode="auto">
          <a:xfrm>
            <a:off x="3034374" y="1239542"/>
            <a:ext cx="837062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Ödeme Alt Türü;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 Bilgi Girişi sayfasında seçilen harcama alt türüne göre sistem tarafından otomatik olarak getirilecektir.</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“Hak Sahibi Bilgileri” alanının doldurulabilmesi için sağ tarafta bulunan          butonuna tıklanır.</a:t>
            </a:r>
          </a:p>
        </p:txBody>
      </p:sp>
      <p:pic>
        <p:nvPicPr>
          <p:cNvPr id="15364" name="Picture 4" descr="HARCAM~1_img66">
            <a:extLst>
              <a:ext uri="{FF2B5EF4-FFF2-40B4-BE49-F238E27FC236}">
                <a16:creationId xmlns:a16="http://schemas.microsoft.com/office/drawing/2014/main" id="{DAE45094-E180-43B8-AA80-B8F0923763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15358" y="2306724"/>
            <a:ext cx="485775" cy="264460"/>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D9747E60-BFCE-4265-BADF-BF77E74C3C16}"/>
              </a:ext>
            </a:extLst>
          </p:cNvPr>
          <p:cNvSpPr txBox="1"/>
          <p:nvPr/>
        </p:nvSpPr>
        <p:spPr>
          <a:xfrm>
            <a:off x="5538459" y="6168764"/>
            <a:ext cx="2917479" cy="369332"/>
          </a:xfrm>
          <a:prstGeom prst="rect">
            <a:avLst/>
          </a:prstGeom>
          <a:noFill/>
        </p:spPr>
        <p:txBody>
          <a:bodyPr wrap="square">
            <a:spAutoFit/>
          </a:bodyPr>
          <a:lstStyle/>
          <a:p>
            <a:r>
              <a:rPr lang="tr-TR" b="1" i="0">
                <a:solidFill>
                  <a:srgbClr val="FFFF00"/>
                </a:solidFill>
                <a:effectLst/>
                <a:latin typeface="Arial" panose="020b0604020202020204" pitchFamily="34" charset="0"/>
              </a:rPr>
              <a:t>Hak Sahibi Bilgileri Alanı</a:t>
            </a:r>
            <a:endParaRPr lang="tr-TR">
              <a:solidFill>
                <a:srgbClr val="FFFF00"/>
              </a:solidFill>
            </a:endParaRPr>
          </a:p>
        </p:txBody>
      </p:sp>
    </p:spTree>
    <p:extLst>
      <p:ext uri="{BB962C8B-B14F-4D97-AF65-F5344CB8AC3E}">
        <p14:creationId xmlns:p14="http://schemas.microsoft.com/office/powerpoint/2010/main" val="454630668"/>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C2549DA-FE1E-4297-B6AF-86B26EC62C24}"/>
              </a:ext>
            </a:extLst>
          </p:cNvPr>
          <p:cNvSpPr>
            <a:spLocks noChangeArrowheads="1"/>
          </p:cNvSpPr>
          <p:nvPr/>
        </p:nvSpPr>
        <p:spPr bwMode="auto">
          <a:xfrm>
            <a:off x="2519962" y="2234882"/>
            <a:ext cx="847716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Kullanıcı tarafından ödeme yapılacak kişi veya kurumun TCKN/VKN’si </a:t>
            </a:r>
            <a:r>
              <a:rPr kumimoji="0" lang="tr-TR" altLang="tr-TR" sz="22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ödeme yapılacak kişi/kurum alanına</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girilerek           sorgulama yapılır.</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Sorgulama sonucu hak sahibine ilişkin önceden kayıt edilen IBAN bilgisi otomatik olarak gelecektir. IBAN bilgisi kontrol edilerek kişi/kuruma ait yeni bir IBAN bilgisi girilmek isteniyorsa, </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IBAN satırına yeni bir IBAN yazılarak “</a:t>
            </a:r>
            <a:r>
              <a:rPr kumimoji="0" lang="tr-TR" altLang="tr-TR" sz="2200" b="0" i="0" u="none" strike="noStrike" cap="none" normalizeH="0" baseline="0" err="1">
                <a:ln>
                  <a:noFill/>
                </a:ln>
                <a:effectLst/>
                <a:latin typeface="Times New Roman" panose="02020603050405020304" pitchFamily="18" charset="0"/>
                <a:cs typeface="Times New Roman" panose="02020603050405020304" pitchFamily="18" charset="0"/>
              </a:rPr>
              <a:t>enter</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tuşuna basıldığında kişi/kuruma ait yeni IBAN bilgisi sisteme kayıt edilecektir.</a:t>
            </a:r>
          </a:p>
        </p:txBody>
      </p:sp>
      <p:pic>
        <p:nvPicPr>
          <p:cNvPr id="14338" name="Picture 2" descr="HARCAM~1_img68">
            <a:extLst>
              <a:ext uri="{FF2B5EF4-FFF2-40B4-BE49-F238E27FC236}">
                <a16:creationId xmlns:a16="http://schemas.microsoft.com/office/drawing/2014/main" id="{A3055C49-9938-48BF-B224-CA00FA8DF0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20919" y="3006968"/>
            <a:ext cx="561975" cy="23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28982"/>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13314" name="Picture 2" descr="HARCAM~1_img69">
            <a:extLst>
              <a:ext uri="{FF2B5EF4-FFF2-40B4-BE49-F238E27FC236}">
                <a16:creationId xmlns:a16="http://schemas.microsoft.com/office/drawing/2014/main" id="{E4E130AB-FC37-40AF-97DC-EA5700CE7D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34374" y="1958486"/>
            <a:ext cx="8370624" cy="3791683"/>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0C372067-C2E5-4CB4-8605-3F4A83164ED4}"/>
              </a:ext>
            </a:extLst>
          </p:cNvPr>
          <p:cNvSpPr txBox="1"/>
          <p:nvPr/>
        </p:nvSpPr>
        <p:spPr>
          <a:xfrm>
            <a:off x="5993985" y="5897375"/>
            <a:ext cx="2912452" cy="369332"/>
          </a:xfrm>
          <a:prstGeom prst="rect">
            <a:avLst/>
          </a:prstGeom>
          <a:noFill/>
        </p:spPr>
        <p:txBody>
          <a:bodyPr wrap="square">
            <a:spAutoFit/>
          </a:bodyPr>
          <a:lstStyle/>
          <a:p>
            <a:r>
              <a:rPr lang="tr-TR" b="1" i="0">
                <a:solidFill>
                  <a:srgbClr val="FFFF00"/>
                </a:solidFill>
                <a:effectLst/>
                <a:latin typeface="Arial" panose="020b0604020202020204" pitchFamily="34" charset="0"/>
              </a:rPr>
              <a:t>Hak Sahibi Bilgileri Alanı</a:t>
            </a:r>
            <a:endParaRPr lang="tr-TR">
              <a:solidFill>
                <a:srgbClr val="FFFF00"/>
              </a:solidFill>
            </a:endParaRPr>
          </a:p>
        </p:txBody>
      </p:sp>
    </p:spTree>
    <p:extLst>
      <p:ext uri="{BB962C8B-B14F-4D97-AF65-F5344CB8AC3E}">
        <p14:creationId xmlns:p14="http://schemas.microsoft.com/office/powerpoint/2010/main" val="1669744949"/>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EC532006-E03E-4A8C-A2BA-2C7CF7836F34}"/>
              </a:ext>
            </a:extLst>
          </p:cNvPr>
          <p:cNvSpPr txBox="1"/>
          <p:nvPr/>
        </p:nvSpPr>
        <p:spPr>
          <a:xfrm>
            <a:off x="3134519" y="1883621"/>
            <a:ext cx="8370623" cy="1785104"/>
          </a:xfrm>
          <a:prstGeom prst="rect">
            <a:avLst/>
          </a:prstGeom>
          <a:noFill/>
        </p:spPr>
        <p:txBody>
          <a:bodyPr wrap="square">
            <a:spAutoFit/>
          </a:bodyPr>
          <a:lstStyle/>
          <a:p>
            <a:pPr algn="just"/>
            <a:r>
              <a:rPr lang="tr-TR" sz="2200" b="0" i="0">
                <a:solidFill>
                  <a:srgbClr val="00B0F0"/>
                </a:solidFill>
                <a:effectLst/>
                <a:latin typeface="Times New Roman" panose="02020603050405020304" pitchFamily="18" charset="0"/>
                <a:cs typeface="Times New Roman" panose="02020603050405020304" pitchFamily="18" charset="0"/>
              </a:rPr>
              <a:t>	Ödeme hak sahibinin vekiline yapılacak ise; “</a:t>
            </a:r>
            <a:r>
              <a:rPr lang="tr-TR" sz="2200" b="1" i="0">
                <a:solidFill>
                  <a:srgbClr val="00B0F0"/>
                </a:solidFill>
                <a:effectLst/>
                <a:latin typeface="Times New Roman" panose="02020603050405020304" pitchFamily="18" charset="0"/>
                <a:cs typeface="Times New Roman" panose="02020603050405020304" pitchFamily="18" charset="0"/>
              </a:rPr>
              <a:t>Vekil”</a:t>
            </a:r>
            <a:r>
              <a:rPr lang="tr-TR" sz="2200" b="0" i="0">
                <a:solidFill>
                  <a:srgbClr val="00B0F0"/>
                </a:solidFill>
                <a:effectLst/>
                <a:latin typeface="Times New Roman" panose="02020603050405020304" pitchFamily="18" charset="0"/>
                <a:cs typeface="Times New Roman" panose="02020603050405020304" pitchFamily="18" charset="0"/>
              </a:rPr>
              <a:t> alanından referans değerler arasından vekalet durumu seçilir ve vekile ait TCKN bilgisi girilerek sorgulama yapılır ve vekile ait IBAN bilgisi sistemde kayıtlı ise otomatik olarak gelir, sistemde kayıtlı değil ise IBAN alanına yazılarak “enter” tuşuna basılır.</a:t>
            </a:r>
            <a:endParaRPr lang="tr-TR" sz="2200">
              <a:solidFill>
                <a:srgbClr val="00B0F0"/>
              </a:solidFill>
              <a:latin typeface="Times New Roman" panose="02020603050405020304" pitchFamily="18" charset="0"/>
              <a:cs typeface="Times New Roman" panose="02020603050405020304" pitchFamily="18" charset="0"/>
            </a:endParaRPr>
          </a:p>
        </p:txBody>
      </p:sp>
      <p:pic>
        <p:nvPicPr>
          <p:cNvPr id="12290" name="Picture 2" descr="HARCAM~1_img70">
            <a:extLst>
              <a:ext uri="{FF2B5EF4-FFF2-40B4-BE49-F238E27FC236}">
                <a16:creationId xmlns:a16="http://schemas.microsoft.com/office/drawing/2014/main" id="{E2CF7499-5AA4-4A05-818B-72EE3916AC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34519" y="3925732"/>
            <a:ext cx="8370623" cy="2504465"/>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A2711259-8A89-4409-B800-8D5B06A71BFB}"/>
              </a:ext>
            </a:extLst>
          </p:cNvPr>
          <p:cNvSpPr txBox="1"/>
          <p:nvPr/>
        </p:nvSpPr>
        <p:spPr>
          <a:xfrm>
            <a:off x="5273187" y="6430197"/>
            <a:ext cx="2965205" cy="369332"/>
          </a:xfrm>
          <a:prstGeom prst="rect">
            <a:avLst/>
          </a:prstGeom>
          <a:noFill/>
        </p:spPr>
        <p:txBody>
          <a:bodyPr wrap="square">
            <a:spAutoFit/>
          </a:bodyPr>
          <a:lstStyle/>
          <a:p>
            <a:r>
              <a:rPr lang="tr-TR" b="1" i="0">
                <a:solidFill>
                  <a:srgbClr val="FFFF00"/>
                </a:solidFill>
                <a:effectLst/>
                <a:latin typeface="Arial" panose="020b0604020202020204" pitchFamily="34" charset="0"/>
              </a:rPr>
              <a:t>Hak Sahibi Bilgileri Alanı</a:t>
            </a:r>
            <a:endParaRPr lang="tr-TR">
              <a:solidFill>
                <a:srgbClr val="FFFF00"/>
              </a:solidFill>
            </a:endParaRPr>
          </a:p>
        </p:txBody>
      </p:sp>
    </p:spTree>
    <p:extLst>
      <p:ext uri="{BB962C8B-B14F-4D97-AF65-F5344CB8AC3E}">
        <p14:creationId xmlns:p14="http://schemas.microsoft.com/office/powerpoint/2010/main" val="25370080"/>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8B10DDE-C401-442A-A0BE-019D9F3457F9}"/>
              </a:ext>
            </a:extLst>
          </p:cNvPr>
          <p:cNvSpPr>
            <a:spLocks noChangeArrowheads="1"/>
          </p:cNvSpPr>
          <p:nvPr/>
        </p:nvSpPr>
        <p:spPr bwMode="auto">
          <a:xfrm>
            <a:off x="3034373" y="1958405"/>
            <a:ext cx="83706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Mahsup işlemi yapılacak ise </a:t>
            </a: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mahsup edilen tutar</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alanının yanında bulunan                    butonu tıklanarak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mahsup bilgisi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ekranı açılır ve kişinin üzerindeki ön ödeme kayıtlarına ulaşılır. </a:t>
            </a:r>
          </a:p>
        </p:txBody>
      </p:sp>
      <p:pic>
        <p:nvPicPr>
          <p:cNvPr id="1026" name="Picture 2" descr="HARCAM~1_img71">
            <a:extLst>
              <a:ext uri="{FF2B5EF4-FFF2-40B4-BE49-F238E27FC236}">
                <a16:creationId xmlns:a16="http://schemas.microsoft.com/office/drawing/2014/main" id="{C2749B95-8FF7-4A75-9F6D-4565E78BCA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0308" y="2389310"/>
            <a:ext cx="133643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CAM~1_img72">
            <a:extLst>
              <a:ext uri="{FF2B5EF4-FFF2-40B4-BE49-F238E27FC236}">
                <a16:creationId xmlns:a16="http://schemas.microsoft.com/office/drawing/2014/main" id="{193E1543-00DE-4868-9CB5-3CC1C53FAB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34372" y="3565896"/>
            <a:ext cx="8370626" cy="1647825"/>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100F7A67-0F5B-4E9A-B8BE-6A2105B493B3}"/>
              </a:ext>
            </a:extLst>
          </p:cNvPr>
          <p:cNvSpPr txBox="1"/>
          <p:nvPr/>
        </p:nvSpPr>
        <p:spPr>
          <a:xfrm>
            <a:off x="4888523" y="5343884"/>
            <a:ext cx="3721344" cy="369332"/>
          </a:xfrm>
          <a:prstGeom prst="rect">
            <a:avLst/>
          </a:prstGeom>
          <a:noFill/>
        </p:spPr>
        <p:txBody>
          <a:bodyPr wrap="square">
            <a:spAutoFit/>
          </a:bodyPr>
          <a:lstStyle/>
          <a:p>
            <a:r>
              <a:rPr lang="tr-TR" b="1" i="0">
                <a:solidFill>
                  <a:srgbClr val="FFFF00"/>
                </a:solidFill>
                <a:effectLst/>
                <a:latin typeface="Arial" panose="020b0604020202020204" pitchFamily="34" charset="0"/>
              </a:rPr>
              <a:t>Ödeme Emirleri– Mahsup Ekranı</a:t>
            </a:r>
            <a:endParaRPr lang="tr-TR">
              <a:solidFill>
                <a:srgbClr val="FFFF00"/>
              </a:solidFill>
            </a:endParaRPr>
          </a:p>
        </p:txBody>
      </p:sp>
    </p:spTree>
    <p:extLst>
      <p:ext uri="{BB962C8B-B14F-4D97-AF65-F5344CB8AC3E}">
        <p14:creationId xmlns:p14="http://schemas.microsoft.com/office/powerpoint/2010/main" val="169959344"/>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8C7631D-71AE-4D8B-9E5B-6E8592A4B098}"/>
              </a:ext>
            </a:extLst>
          </p:cNvPr>
          <p:cNvSpPr>
            <a:spLocks noChangeArrowheads="1"/>
          </p:cNvSpPr>
          <p:nvPr/>
        </p:nvSpPr>
        <p:spPr bwMode="auto">
          <a:xfrm>
            <a:off x="2934229" y="2012695"/>
            <a:ext cx="837062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Mahsup bilgisi ekranından kapatılmak istenen ön ödeme kaydı seçilir ve              butonuna tıklanır. Kısmi mahsup yapılmak isteniyorsa, </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“Mahsup Edilen Tutar” alanına manuel olarak mahsup edilecek tutar yazılarak kaydet butonuna basılır.</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“Ödeme Emri Detay Bilgileri” alanın da yapılacak harcamaya ilişkin “Alt Faaliyet Türü” otomatik olarak gelmektedir. “Ödeme Kalemi Türü” seçilmiş olan harcama alt türü ile ilişkili olarak referans değerler arasından seçilmelidir. “Bütçe Tertibi” seçilmiş olan ödeme kalemine ilişkin olarak gelen tertipler arasından seçilir ve “Brüt Tutar” alanına yapılacak olan harcama tutarı yazılır.</a:t>
            </a:r>
          </a:p>
        </p:txBody>
      </p:sp>
      <p:pic>
        <p:nvPicPr>
          <p:cNvPr id="2050" name="Picture 2" descr="HARCAM~1_img73">
            <a:extLst>
              <a:ext uri="{FF2B5EF4-FFF2-40B4-BE49-F238E27FC236}">
                <a16:creationId xmlns:a16="http://schemas.microsoft.com/office/drawing/2014/main" id="{D01AD6DF-973B-4D6B-BACA-9FD4E458BE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55305" y="2415304"/>
            <a:ext cx="600075" cy="27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8030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98432D2F-74DE-4C4B-9584-DBA596E2C9D0}"/>
              </a:ext>
            </a:extLst>
          </p:cNvPr>
          <p:cNvSpPr txBox="1"/>
          <p:nvPr/>
        </p:nvSpPr>
        <p:spPr>
          <a:xfrm>
            <a:off x="2934229" y="1705171"/>
            <a:ext cx="8370624" cy="4524315"/>
          </a:xfrm>
          <a:prstGeom prst="rect">
            <a:avLst/>
          </a:prstGeom>
          <a:noFill/>
        </p:spPr>
        <p:txBody>
          <a:bodyPr wrap="square">
            <a:spAutoFit/>
          </a:bodyPr>
          <a:lstStyle/>
          <a:p>
            <a:pPr algn="just"/>
            <a:r>
              <a:rPr lang="tr-TR" sz="2400">
                <a:effectLst/>
                <a:latin typeface="Times New Roman" panose="02020603050405020304" pitchFamily="18" charset="0"/>
                <a:ea typeface="Calibri" panose="020f0502020204030204" pitchFamily="34" charset="0"/>
                <a:cs typeface="Times New Roman" panose="02020603050405020304" pitchFamily="18" charset="0"/>
              </a:rPr>
              <a:t>❑</a:t>
            </a:r>
            <a:r>
              <a:rPr lang="tr-TR" sz="2400" b="1" i="1">
                <a:effectLst/>
                <a:latin typeface="Times New Roman" panose="02020603050405020304" pitchFamily="18" charset="0"/>
                <a:ea typeface="Calibri" panose="020f0502020204030204" pitchFamily="34" charset="0"/>
                <a:cs typeface="Times New Roman" panose="02020603050405020304" pitchFamily="18" charset="0"/>
              </a:rPr>
              <a:t>Veri Giriş Görevlisi;</a:t>
            </a:r>
            <a:r>
              <a:rPr lang="tr-TR" sz="240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“Harcama Talimatı Onay Belgesi” ile “Ödeme Emri Belgesi’ni sistem üzerinden hazırlayarak </a:t>
            </a:r>
            <a:r>
              <a:rPr lang="tr-TR" sz="2400" b="1" i="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Gerçekleştirme Görevlisine</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göndermektedir. Belgeler üzerinde imzası bulunmamakta ancak yaptığı işlemlerin kaydı sistem tarafından tutulmaktadır.</a:t>
            </a:r>
          </a:p>
          <a:p>
            <a:pPr algn="just"/>
            <a:endParaRPr lang="tr-TR" sz="240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2400">
                <a:effectLst/>
                <a:latin typeface="Times New Roman" panose="02020603050405020304" pitchFamily="18" charset="0"/>
                <a:ea typeface="Calibri" panose="020f0502020204030204" pitchFamily="34" charset="0"/>
                <a:cs typeface="Times New Roman" panose="02020603050405020304" pitchFamily="18" charset="0"/>
              </a:rPr>
              <a:t>❑</a:t>
            </a:r>
            <a:r>
              <a:rPr lang="tr-TR" sz="2400" b="1" i="1">
                <a:effectLst/>
                <a:latin typeface="Times New Roman" panose="02020603050405020304" pitchFamily="18" charset="0"/>
                <a:ea typeface="Calibri" panose="020f0502020204030204" pitchFamily="34" charset="0"/>
                <a:cs typeface="Times New Roman" panose="02020603050405020304" pitchFamily="18" charset="0"/>
              </a:rPr>
              <a:t>Gerçekleştirme Görevlisi; </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Veri Giriş Görevlisi tarafından hazırlanan belgeleri kontrol ederek onaylamakta veya belgeleri kendisi hazırlayarak sistem üzerinden </a:t>
            </a:r>
            <a:r>
              <a:rPr lang="tr-TR" sz="2400" b="1" i="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Harcama Yetkilisine</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göndermektedir. Gerçekleştirme Görevlisinin Harcama Talimatı Onay Belgesinde </a:t>
            </a:r>
            <a:r>
              <a:rPr lang="tr-TR" sz="2400" b="1" i="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“Düzenleyen”</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Ödeme Emri Belgesinde ise </a:t>
            </a:r>
            <a:r>
              <a:rPr lang="tr-TR" sz="2400" b="1" i="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“Gerçekleştirme Görevlisi”</a:t>
            </a:r>
            <a:r>
              <a:rPr lang="tr-TR" sz="240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sıfatıyla imzası bulunmaktadır</a:t>
            </a:r>
            <a:endParaRPr lang="tr-TR" sz="24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43820"/>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3074" name="Picture 2" descr="HARCAM~1_img74">
            <a:extLst>
              <a:ext uri="{FF2B5EF4-FFF2-40B4-BE49-F238E27FC236}">
                <a16:creationId xmlns:a16="http://schemas.microsoft.com/office/drawing/2014/main" id="{8C1F3BCF-F4CC-45BF-B016-E6DEFAD1AE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2031240"/>
            <a:ext cx="8370624" cy="3715727"/>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EB0000E-D02F-4DAE-B322-96CFEFA9C23D}"/>
              </a:ext>
            </a:extLst>
          </p:cNvPr>
          <p:cNvSpPr txBox="1"/>
          <p:nvPr/>
        </p:nvSpPr>
        <p:spPr>
          <a:xfrm>
            <a:off x="5257902" y="5782261"/>
            <a:ext cx="3923567" cy="369332"/>
          </a:xfrm>
          <a:prstGeom prst="rect">
            <a:avLst/>
          </a:prstGeom>
          <a:noFill/>
        </p:spPr>
        <p:txBody>
          <a:bodyPr wrap="square">
            <a:spAutoFit/>
          </a:bodyPr>
          <a:lstStyle/>
          <a:p>
            <a:r>
              <a:rPr lang="tr-TR" b="1" i="0">
                <a:solidFill>
                  <a:srgbClr val="FFFF00"/>
                </a:solidFill>
                <a:effectLst/>
                <a:latin typeface="Arial" panose="020b0604020202020204" pitchFamily="34" charset="0"/>
              </a:rPr>
              <a:t>Ödeme Emri Detay Bilgileri Ekranı</a:t>
            </a:r>
            <a:endParaRPr lang="tr-TR">
              <a:solidFill>
                <a:srgbClr val="FFFF00"/>
              </a:solidFill>
            </a:endParaRPr>
          </a:p>
        </p:txBody>
      </p:sp>
    </p:spTree>
    <p:extLst>
      <p:ext uri="{BB962C8B-B14F-4D97-AF65-F5344CB8AC3E}">
        <p14:creationId xmlns:p14="http://schemas.microsoft.com/office/powerpoint/2010/main" val="1464170465"/>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1F02D5E-BB43-4BD6-ACD1-067310085C0A}"/>
              </a:ext>
            </a:extLst>
          </p:cNvPr>
          <p:cNvSpPr>
            <a:spLocks noChangeArrowheads="1"/>
          </p:cNvSpPr>
          <p:nvPr/>
        </p:nvSpPr>
        <p:spPr bwMode="auto">
          <a:xfrm>
            <a:off x="2934229" y="2031240"/>
            <a:ext cx="837062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Harcamadan kesinti yapılacak ise, kesintiler satırında bulunan            butonuna basılır açılan ekranda “Kesinti Türü” ve “Kesinti Alt Türü” referans değerler arasından seçilir. “Hesaba Esas Tutar”, </a:t>
            </a: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“Kesinti Oranı” ve “Kesinti Tutarı” manuel olarak yazılır. Birden fazla kesinti yapılacak ise             butonuna basılarak farklı kesintiler yapılabilir. </a:t>
            </a:r>
          </a:p>
        </p:txBody>
      </p:sp>
      <p:pic>
        <p:nvPicPr>
          <p:cNvPr id="4098" name="Picture 2" descr="HARCAM~1_img75">
            <a:extLst>
              <a:ext uri="{FF2B5EF4-FFF2-40B4-BE49-F238E27FC236}">
                <a16:creationId xmlns:a16="http://schemas.microsoft.com/office/drawing/2014/main" id="{2CB7AD69-ACAF-4A8B-8144-14A407502B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6033" y="2452766"/>
            <a:ext cx="4572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ARCAM~1_img75">
            <a:extLst>
              <a:ext uri="{FF2B5EF4-FFF2-40B4-BE49-F238E27FC236}">
                <a16:creationId xmlns:a16="http://schemas.microsoft.com/office/drawing/2014/main" id="{9E20702F-242A-4E2E-9569-F49424D519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546888" y="-136525"/>
            <a:ext cx="4572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ARCAM~1_img75">
            <a:extLst>
              <a:ext uri="{FF2B5EF4-FFF2-40B4-BE49-F238E27FC236}">
                <a16:creationId xmlns:a16="http://schemas.microsoft.com/office/drawing/2014/main" id="{034C8EBC-AB70-4C03-92A3-1BFC3F8EBE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5752" y="3854544"/>
            <a:ext cx="4572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70043"/>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5122" name="Picture 2" descr="HARCAM~1_img77">
            <a:extLst>
              <a:ext uri="{FF2B5EF4-FFF2-40B4-BE49-F238E27FC236}">
                <a16:creationId xmlns:a16="http://schemas.microsoft.com/office/drawing/2014/main" id="{F822AAA3-A7EA-453A-9248-54C6DCF63E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1973005"/>
            <a:ext cx="8370624" cy="2725737"/>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02A8DBAE-5287-48E3-AFF9-EB98ACB152E1}"/>
              </a:ext>
            </a:extLst>
          </p:cNvPr>
          <p:cNvSpPr txBox="1"/>
          <p:nvPr/>
        </p:nvSpPr>
        <p:spPr>
          <a:xfrm>
            <a:off x="6096000" y="4860467"/>
            <a:ext cx="1918921" cy="369332"/>
          </a:xfrm>
          <a:prstGeom prst="rect">
            <a:avLst/>
          </a:prstGeom>
          <a:noFill/>
        </p:spPr>
        <p:txBody>
          <a:bodyPr wrap="square">
            <a:spAutoFit/>
          </a:bodyPr>
          <a:lstStyle/>
          <a:p>
            <a:r>
              <a:rPr lang="tr-TR" b="1" i="0">
                <a:solidFill>
                  <a:srgbClr val="FFFF00"/>
                </a:solidFill>
                <a:effectLst/>
                <a:latin typeface="Times New Roman" panose="02020603050405020304" pitchFamily="18" charset="0"/>
                <a:cs typeface="Times New Roman" panose="02020603050405020304" pitchFamily="18" charset="0"/>
              </a:rPr>
              <a:t>Kesinti Ekranı</a:t>
            </a:r>
            <a:endParaRPr lang="tr-TR">
              <a:solidFill>
                <a:srgbClr val="FFFF00"/>
              </a:solidFill>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6DF88B96-97B3-4629-AE0E-E18A1C57AB5F}"/>
              </a:ext>
            </a:extLst>
          </p:cNvPr>
          <p:cNvSpPr>
            <a:spLocks noChangeArrowheads="1"/>
          </p:cNvSpPr>
          <p:nvPr/>
        </p:nvSpPr>
        <p:spPr bwMode="auto">
          <a:xfrm>
            <a:off x="3034375" y="5326648"/>
            <a:ext cx="85430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Kesintilerden indirim yapılacak ise, diğer detaylar satırında bulunan            butonuna basılır açılan ekranda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Detay Alt Türü</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referans değerler arasından seçilir.  “Detay Tutarı” manuel olarak yazılır. </a:t>
            </a:r>
          </a:p>
        </p:txBody>
      </p:sp>
      <p:pic>
        <p:nvPicPr>
          <p:cNvPr id="5124" name="Picture 4" descr="HARCAM~1_img75">
            <a:extLst>
              <a:ext uri="{FF2B5EF4-FFF2-40B4-BE49-F238E27FC236}">
                <a16:creationId xmlns:a16="http://schemas.microsoft.com/office/drawing/2014/main" id="{B9EB2E0B-0539-49CD-BA20-996F67A5B8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99194" y="5765982"/>
            <a:ext cx="4572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78642"/>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6146" name="Picture 2" descr="HARCAM~1_img79">
            <a:extLst>
              <a:ext uri="{FF2B5EF4-FFF2-40B4-BE49-F238E27FC236}">
                <a16:creationId xmlns:a16="http://schemas.microsoft.com/office/drawing/2014/main" id="{E41B4FF3-FF9E-42E3-8C9D-B591DA3BB1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2187344"/>
            <a:ext cx="8270479" cy="1519237"/>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EE73C24F-486E-4074-9B6C-31CD0B25E200}"/>
              </a:ext>
            </a:extLst>
          </p:cNvPr>
          <p:cNvSpPr txBox="1"/>
          <p:nvPr/>
        </p:nvSpPr>
        <p:spPr>
          <a:xfrm>
            <a:off x="5721423" y="3897979"/>
            <a:ext cx="2666267" cy="369332"/>
          </a:xfrm>
          <a:prstGeom prst="rect">
            <a:avLst/>
          </a:prstGeom>
          <a:noFill/>
        </p:spPr>
        <p:txBody>
          <a:bodyPr wrap="square">
            <a:spAutoFit/>
          </a:bodyPr>
          <a:lstStyle/>
          <a:p>
            <a:r>
              <a:rPr lang="tr-TR" b="1" i="0">
                <a:solidFill>
                  <a:srgbClr val="FFFF00"/>
                </a:solidFill>
                <a:effectLst/>
                <a:latin typeface="Arial" panose="020b0604020202020204" pitchFamily="34" charset="0"/>
              </a:rPr>
              <a:t>Diğer Detaylar Ekranı</a:t>
            </a:r>
            <a:endParaRPr lang="tr-TR">
              <a:solidFill>
                <a:srgbClr val="FFFF00"/>
              </a:solidFill>
            </a:endParaRPr>
          </a:p>
        </p:txBody>
      </p:sp>
      <p:sp>
        <p:nvSpPr>
          <p:cNvPr id="12" name="Metin kutusu 11">
            <a:extLst>
              <a:ext uri="{FF2B5EF4-FFF2-40B4-BE49-F238E27FC236}">
                <a16:creationId xmlns:a16="http://schemas.microsoft.com/office/drawing/2014/main" id="{3758509F-612E-487D-BBF3-280F1335FC8A}"/>
              </a:ext>
            </a:extLst>
          </p:cNvPr>
          <p:cNvSpPr txBox="1"/>
          <p:nvPr/>
        </p:nvSpPr>
        <p:spPr>
          <a:xfrm>
            <a:off x="3034374" y="4658763"/>
            <a:ext cx="8370624" cy="1107996"/>
          </a:xfrm>
          <a:prstGeom prst="rect">
            <a:avLst/>
          </a:prstGeom>
          <a:noFill/>
        </p:spPr>
        <p:txBody>
          <a:bodyPr wrap="square">
            <a:spAutoFit/>
          </a:bodyPr>
          <a:lstStyle/>
          <a:p>
            <a:r>
              <a:rPr lang="tr-TR" sz="2200" b="1" i="1">
                <a:effectLst/>
                <a:latin typeface="Times New Roman" panose="02020603050405020304" pitchFamily="18" charset="0"/>
                <a:cs typeface="Times New Roman" panose="02020603050405020304" pitchFamily="18" charset="0"/>
              </a:rPr>
              <a:t>Ödeme Kalemi;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Ödeme Emri Alt Tür Koduna göre kullanıcıya sunulacak referans değerlerden seçilir. Belirlenen ödeme kalemi doğrultusunda </a:t>
            </a:r>
            <a:r>
              <a:rPr lang="tr-TR" sz="2200" b="1" i="1">
                <a:effectLst/>
                <a:latin typeface="Times New Roman" panose="02020603050405020304" pitchFamily="18" charset="0"/>
                <a:cs typeface="Times New Roman" panose="02020603050405020304" pitchFamily="18" charset="0"/>
              </a:rPr>
              <a:t>dört düzey</a:t>
            </a:r>
            <a:r>
              <a:rPr lang="tr-TR" sz="2200" b="0" i="0">
                <a:effectLst/>
                <a:latin typeface="Times New Roman" panose="02020603050405020304" pitchFamily="18" charset="0"/>
                <a:cs typeface="Times New Roman" panose="02020603050405020304" pitchFamily="18" charset="0"/>
              </a:rPr>
              <a:t> </a:t>
            </a:r>
            <a:r>
              <a:rPr lang="tr-TR" sz="2200" b="1" i="1">
                <a:effectLst/>
                <a:latin typeface="Times New Roman" panose="02020603050405020304" pitchFamily="18" charset="0"/>
                <a:cs typeface="Times New Roman" panose="02020603050405020304" pitchFamily="18" charset="0"/>
              </a:rPr>
              <a:t>bütçe tertibi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seçilerek </a:t>
            </a:r>
            <a:r>
              <a:rPr lang="tr-TR" sz="2200" b="1" i="1">
                <a:effectLst/>
                <a:latin typeface="Times New Roman" panose="02020603050405020304" pitchFamily="18" charset="0"/>
                <a:cs typeface="Times New Roman" panose="02020603050405020304" pitchFamily="18" charset="0"/>
              </a:rPr>
              <a:t>bürüt</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tutar girilir</a:t>
            </a:r>
            <a:endParaRPr lang="tr-TR" sz="22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51251"/>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658153A8-0279-425E-B10B-21995295C2F6}"/>
              </a:ext>
            </a:extLst>
          </p:cNvPr>
          <p:cNvSpPr txBox="1"/>
          <p:nvPr/>
        </p:nvSpPr>
        <p:spPr>
          <a:xfrm>
            <a:off x="3034374" y="2031240"/>
            <a:ext cx="8370623" cy="2800767"/>
          </a:xfrm>
          <a:prstGeom prst="rect">
            <a:avLst/>
          </a:prstGeom>
          <a:noFill/>
        </p:spPr>
        <p:txBody>
          <a:bodyPr wrap="square">
            <a:spAutoFit/>
          </a:bodyPr>
          <a:lstStyle/>
          <a:p>
            <a:pPr algn="just"/>
            <a:r>
              <a:rPr lang="tr-TR" sz="2200" b="1" i="1">
                <a:effectLst/>
                <a:latin typeface="Times New Roman" panose="02020603050405020304" pitchFamily="18" charset="0"/>
                <a:cs typeface="Times New Roman" panose="02020603050405020304" pitchFamily="18" charset="0"/>
              </a:rPr>
              <a:t>Kesinti;</a:t>
            </a:r>
            <a:r>
              <a:rPr lang="tr-TR" sz="2200" b="0" i="0">
                <a:effectLst/>
                <a:latin typeface="Times New Roman" panose="02020603050405020304" pitchFamily="18" charset="0"/>
                <a:cs typeface="Times New Roman" panose="02020603050405020304" pitchFamily="18" charset="0"/>
              </a:rPr>
              <a:t> </a:t>
            </a:r>
            <a:r>
              <a:rPr lang="tr-TR" sz="2200" b="0" i="0">
                <a:solidFill>
                  <a:srgbClr val="00B0F0"/>
                </a:solidFill>
                <a:effectLst/>
                <a:latin typeface="Times New Roman" panose="02020603050405020304" pitchFamily="18" charset="0"/>
                <a:cs typeface="Times New Roman" panose="02020603050405020304" pitchFamily="18" charset="0"/>
              </a:rPr>
              <a:t>bürüt tutardan yapılacak kesintilerin girileceği alandır. Kullanıcı </a:t>
            </a:r>
            <a:r>
              <a:rPr lang="tr-TR" sz="2200" b="1" i="1">
                <a:solidFill>
                  <a:srgbClr val="00B0F0"/>
                </a:solidFill>
                <a:effectLst/>
                <a:latin typeface="Times New Roman" panose="02020603050405020304" pitchFamily="18" charset="0"/>
                <a:cs typeface="Times New Roman" panose="02020603050405020304" pitchFamily="18" charset="0"/>
              </a:rPr>
              <a:t>kesinti tür</a:t>
            </a:r>
            <a:r>
              <a:rPr lang="tr-TR" sz="2200" b="0" i="0">
                <a:solidFill>
                  <a:srgbClr val="00B0F0"/>
                </a:solidFill>
                <a:effectLst/>
                <a:latin typeface="Times New Roman" panose="02020603050405020304" pitchFamily="18" charset="0"/>
                <a:cs typeface="Times New Roman" panose="02020603050405020304" pitchFamily="18" charset="0"/>
              </a:rPr>
              <a:t> ve </a:t>
            </a:r>
            <a:r>
              <a:rPr lang="tr-TR" sz="2200" b="1" i="1">
                <a:solidFill>
                  <a:srgbClr val="00B0F0"/>
                </a:solidFill>
                <a:effectLst/>
                <a:latin typeface="Times New Roman" panose="02020603050405020304" pitchFamily="18" charset="0"/>
                <a:cs typeface="Times New Roman" panose="02020603050405020304" pitchFamily="18" charset="0"/>
              </a:rPr>
              <a:t>kesinti alt türünü</a:t>
            </a:r>
            <a:r>
              <a:rPr lang="tr-TR" sz="2200" b="0" i="0">
                <a:solidFill>
                  <a:srgbClr val="00B0F0"/>
                </a:solidFill>
                <a:effectLst/>
                <a:latin typeface="Times New Roman" panose="02020603050405020304" pitchFamily="18" charset="0"/>
                <a:cs typeface="Times New Roman" panose="02020603050405020304" pitchFamily="18" charset="0"/>
              </a:rPr>
              <a:t> seçerek </a:t>
            </a:r>
            <a:r>
              <a:rPr lang="tr-TR" sz="2200" b="1" i="1">
                <a:solidFill>
                  <a:srgbClr val="00B0F0"/>
                </a:solidFill>
                <a:effectLst/>
                <a:latin typeface="Times New Roman" panose="02020603050405020304" pitchFamily="18" charset="0"/>
                <a:cs typeface="Times New Roman" panose="02020603050405020304" pitchFamily="18" charset="0"/>
              </a:rPr>
              <a:t>kesinti tutarını</a:t>
            </a:r>
            <a:r>
              <a:rPr lang="tr-TR" sz="2200" b="0" i="0">
                <a:solidFill>
                  <a:srgbClr val="00B0F0"/>
                </a:solidFill>
                <a:effectLst/>
                <a:latin typeface="Times New Roman" panose="02020603050405020304" pitchFamily="18" charset="0"/>
                <a:cs typeface="Times New Roman" panose="02020603050405020304" pitchFamily="18" charset="0"/>
              </a:rPr>
              <a:t> girebilir veya kesinti yapacağı </a:t>
            </a:r>
            <a:r>
              <a:rPr lang="tr-TR" sz="2200" b="1" i="1">
                <a:solidFill>
                  <a:srgbClr val="00B0F0"/>
                </a:solidFill>
                <a:effectLst/>
                <a:latin typeface="Times New Roman" panose="02020603050405020304" pitchFamily="18" charset="0"/>
                <a:cs typeface="Times New Roman" panose="02020603050405020304" pitchFamily="18" charset="0"/>
              </a:rPr>
              <a:t>hesaba esas tutar</a:t>
            </a:r>
            <a:r>
              <a:rPr lang="tr-TR" sz="2200" b="0" i="0">
                <a:solidFill>
                  <a:srgbClr val="00B0F0"/>
                </a:solidFill>
                <a:effectLst/>
                <a:latin typeface="Times New Roman" panose="02020603050405020304" pitchFamily="18" charset="0"/>
                <a:cs typeface="Times New Roman" panose="02020603050405020304" pitchFamily="18" charset="0"/>
              </a:rPr>
              <a:t> ve </a:t>
            </a:r>
            <a:r>
              <a:rPr lang="tr-TR" sz="2200" b="1" i="1">
                <a:solidFill>
                  <a:srgbClr val="00B0F0"/>
                </a:solidFill>
                <a:effectLst/>
                <a:latin typeface="Times New Roman" panose="02020603050405020304" pitchFamily="18" charset="0"/>
                <a:cs typeface="Times New Roman" panose="02020603050405020304" pitchFamily="18" charset="0"/>
              </a:rPr>
              <a:t>kesinti oranı</a:t>
            </a:r>
            <a:r>
              <a:rPr lang="tr-TR" sz="2200" b="0" i="0">
                <a:solidFill>
                  <a:srgbClr val="00B0F0"/>
                </a:solidFill>
                <a:effectLst/>
                <a:latin typeface="Times New Roman" panose="02020603050405020304" pitchFamily="18" charset="0"/>
                <a:cs typeface="Times New Roman" panose="02020603050405020304" pitchFamily="18" charset="0"/>
              </a:rPr>
              <a:t> girilir.  Muhasebe tarafından dosya bazlı takip edilen alacaklara ilişkin yapılan kesintilerde ise </a:t>
            </a:r>
            <a:r>
              <a:rPr lang="tr-TR" sz="2200" b="1" i="1">
                <a:solidFill>
                  <a:srgbClr val="00B0F0"/>
                </a:solidFill>
                <a:effectLst/>
                <a:latin typeface="Times New Roman" panose="02020603050405020304" pitchFamily="18" charset="0"/>
                <a:cs typeface="Times New Roman" panose="02020603050405020304" pitchFamily="18" charset="0"/>
              </a:rPr>
              <a:t>TCKN sorgusu</a:t>
            </a:r>
            <a:r>
              <a:rPr lang="tr-TR" sz="2200" b="0" i="0">
                <a:solidFill>
                  <a:srgbClr val="00B0F0"/>
                </a:solidFill>
                <a:effectLst/>
                <a:latin typeface="Times New Roman" panose="02020603050405020304" pitchFamily="18" charset="0"/>
                <a:cs typeface="Times New Roman" panose="02020603050405020304" pitchFamily="18" charset="0"/>
              </a:rPr>
              <a:t> ile </a:t>
            </a:r>
            <a:r>
              <a:rPr lang="tr-TR" sz="2200" b="1" i="1">
                <a:solidFill>
                  <a:srgbClr val="00B0F0"/>
                </a:solidFill>
                <a:effectLst/>
                <a:latin typeface="Times New Roman" panose="02020603050405020304" pitchFamily="18" charset="0"/>
                <a:cs typeface="Times New Roman" panose="02020603050405020304" pitchFamily="18" charset="0"/>
              </a:rPr>
              <a:t>kişi adına açılmış alacak dosyalarına</a:t>
            </a:r>
            <a:r>
              <a:rPr lang="tr-TR" sz="2200" b="0" i="0">
                <a:solidFill>
                  <a:srgbClr val="00B0F0"/>
                </a:solidFill>
                <a:effectLst/>
                <a:latin typeface="Times New Roman" panose="02020603050405020304" pitchFamily="18" charset="0"/>
                <a:cs typeface="Times New Roman" panose="02020603050405020304" pitchFamily="18" charset="0"/>
              </a:rPr>
              <a:t> ulaşılır ve kesinti yapılacak alacak dosyası seçilerek kesinti tutarı girilir.</a:t>
            </a:r>
          </a:p>
          <a:p>
            <a:pPr algn="just"/>
            <a:endParaRPr lang="tr-TR" sz="2200" b="0" i="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841049"/>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graphicFrame>
        <p:nvGraphicFramePr>
          <p:cNvPr id="4" name="Tablo 3">
            <a:extLst>
              <a:ext uri="{FF2B5EF4-FFF2-40B4-BE49-F238E27FC236}">
                <a16:creationId xmlns:a16="http://schemas.microsoft.com/office/drawing/2014/main" id="{7D8C622D-7E17-4525-8E92-6629D90DD27C}"/>
              </a:ext>
            </a:extLst>
          </p:cNvPr>
          <p:cNvGraphicFramePr>
            <a:graphicFrameLocks noGrp="1"/>
          </p:cNvGraphicFramePr>
          <p:nvPr>
            <p:extLst>
              <p:ext uri="{D42A27DB-BD31-4B8C-83A1-F6EECF244321}">
                <p14:modId xmlns:p14="http://schemas.microsoft.com/office/powerpoint/2010/main" val="1437143966"/>
              </p:ext>
            </p:extLst>
          </p:nvPr>
        </p:nvGraphicFramePr>
        <p:xfrm>
          <a:off x="3034373" y="3009675"/>
          <a:ext cx="7111949" cy="411480"/>
        </p:xfrm>
        <a:graphic>
          <a:graphicData uri="http://schemas.openxmlformats.org/drawingml/2006/table">
            <a:tbl>
              <a:tblPr/>
              <a:tblGrid>
                <a:gridCol w="7111949">
                  <a:extLst>
                    <a:ext uri="{9D8B030D-6E8A-4147-A177-3AD203B41FA5}">
                      <a16:colId xmlns:a16="http://schemas.microsoft.com/office/drawing/2014/main" val="2022776932"/>
                    </a:ext>
                  </a:extLst>
                </a:gridCol>
              </a:tblGrid>
              <a:tr h="0">
                <a:tc>
                  <a:txBody>
                    <a:bodyPr vert="horz" wrap="square"/>
                    <a:lstStyle/>
                    <a:p>
                      <a:pPr algn="ctr" fontAlgn="t"/>
                      <a:r>
                        <a:rPr lang="tr-TR" sz="2200">
                          <a:solidFill>
                            <a:schemeClr val="tx1"/>
                          </a:solidFill>
                          <a:effectLst/>
                          <a:latin typeface="Times New Roman" panose="02020603050405020304" pitchFamily="18" charset="0"/>
                          <a:cs typeface="Times New Roman" panose="02020603050405020304" pitchFamily="18" charset="0"/>
                        </a:rPr>
                        <a:t>(Brüt Tutar) – (Kesinti) + (İndirim) = Net Tutar</a:t>
                      </a:r>
                    </a:p>
                  </a:txBody>
                  <a:tcPr marL="38100" marR="38100" marT="38100" marB="3810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806016335"/>
                  </a:ext>
                </a:extLst>
              </a:tr>
            </a:tbl>
          </a:graphicData>
        </a:graphic>
      </p:graphicFrame>
      <p:sp>
        <p:nvSpPr>
          <p:cNvPr id="6" name="Rectangle 2">
            <a:extLst>
              <a:ext uri="{FF2B5EF4-FFF2-40B4-BE49-F238E27FC236}">
                <a16:creationId xmlns:a16="http://schemas.microsoft.com/office/drawing/2014/main" id="{2A8ABCD7-9FEB-42FA-AE72-8E95456E89CD}"/>
              </a:ext>
            </a:extLst>
          </p:cNvPr>
          <p:cNvSpPr>
            <a:spLocks noChangeArrowheads="1"/>
          </p:cNvSpPr>
          <p:nvPr/>
        </p:nvSpPr>
        <p:spPr bwMode="auto">
          <a:xfrm>
            <a:off x="3034375" y="2853571"/>
            <a:ext cx="90110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1200" b="0" i="0" u="none" strike="noStrike" cap="none" normalizeH="0" baseline="0">
                <a:ln>
                  <a:noFill/>
                </a:ln>
                <a:solidFill>
                  <a:srgbClr val="000000"/>
                </a:solidFill>
                <a:effectLst/>
                <a:latin typeface="Garamond" panose="02020404030301010803" pitchFamily="18"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2" name="Metin kutusu 11">
            <a:extLst>
              <a:ext uri="{FF2B5EF4-FFF2-40B4-BE49-F238E27FC236}">
                <a16:creationId xmlns:a16="http://schemas.microsoft.com/office/drawing/2014/main" id="{013D0078-C10F-4B7D-9BEF-940B201F34F6}"/>
              </a:ext>
            </a:extLst>
          </p:cNvPr>
          <p:cNvSpPr txBox="1"/>
          <p:nvPr/>
        </p:nvSpPr>
        <p:spPr>
          <a:xfrm>
            <a:off x="3034372" y="3577259"/>
            <a:ext cx="8370625" cy="1323439"/>
          </a:xfrm>
          <a:prstGeom prst="rect">
            <a:avLst/>
          </a:prstGeom>
          <a:noFill/>
        </p:spPr>
        <p:txBody>
          <a:bodyPr wrap="square">
            <a:spAutoFit/>
          </a:bodyPr>
          <a:lstStyle/>
          <a:p>
            <a:pPr algn="just"/>
            <a:r>
              <a:rPr lang="tr-TR" sz="2200" b="0" i="0">
                <a:solidFill>
                  <a:srgbClr val="00B0F0"/>
                </a:solidFill>
                <a:effectLst/>
                <a:latin typeface="Times New Roman" panose="02020603050405020304" pitchFamily="18" charset="0"/>
                <a:cs typeface="Times New Roman" panose="02020603050405020304" pitchFamily="18" charset="0"/>
              </a:rPr>
              <a:t>Ödeme emrine ilişkin detay kalemlerin girilmesiyle hak sahibine ödenecek tutara ulaşılır.</a:t>
            </a:r>
          </a:p>
          <a:p>
            <a:br>
              <a:rPr lang="tr-TR"/>
            </a:br>
            <a:endParaRPr lang="tr-TR"/>
          </a:p>
        </p:txBody>
      </p:sp>
      <p:pic>
        <p:nvPicPr>
          <p:cNvPr id="7172" name="Picture 4" descr="HARCAM~1_img80">
            <a:extLst>
              <a:ext uri="{FF2B5EF4-FFF2-40B4-BE49-F238E27FC236}">
                <a16:creationId xmlns:a16="http://schemas.microsoft.com/office/drawing/2014/main" id="{9E339130-D8C4-4BC0-BAD7-C7F31DA698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1" y="4513631"/>
            <a:ext cx="8370625" cy="1293813"/>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a:extLst>
              <a:ext uri="{FF2B5EF4-FFF2-40B4-BE49-F238E27FC236}">
                <a16:creationId xmlns:a16="http://schemas.microsoft.com/office/drawing/2014/main" id="{8AABE4EC-9D13-4596-9E47-0987B1BF7F1D}"/>
              </a:ext>
            </a:extLst>
          </p:cNvPr>
          <p:cNvSpPr txBox="1"/>
          <p:nvPr/>
        </p:nvSpPr>
        <p:spPr>
          <a:xfrm>
            <a:off x="3047268" y="1830692"/>
            <a:ext cx="8357728" cy="923330"/>
          </a:xfrm>
          <a:prstGeom prst="rect">
            <a:avLst/>
          </a:prstGeom>
          <a:noFill/>
        </p:spPr>
        <p:txBody>
          <a:bodyPr wrap="square">
            <a:spAutoFit/>
          </a:bodyPr>
          <a:lstStyle/>
          <a:p>
            <a:pPr algn="just"/>
            <a:r>
              <a:rPr lang="tr-TR" sz="1800" b="1" i="1">
                <a:effectLst/>
                <a:latin typeface="Times New Roman" panose="02020603050405020304" pitchFamily="18" charset="0"/>
                <a:cs typeface="Times New Roman" panose="02020603050405020304" pitchFamily="18" charset="0"/>
              </a:rPr>
              <a:t>Diğer Detaylar;</a:t>
            </a:r>
            <a:r>
              <a:rPr lang="tr-TR" sz="1800" b="0" i="0">
                <a:effectLst/>
                <a:latin typeface="Times New Roman" panose="02020603050405020304" pitchFamily="18" charset="0"/>
                <a:cs typeface="Times New Roman" panose="02020603050405020304" pitchFamily="18" charset="0"/>
              </a:rPr>
              <a:t> </a:t>
            </a:r>
            <a:r>
              <a:rPr lang="tr-TR" sz="1800" b="0" i="0">
                <a:solidFill>
                  <a:srgbClr val="00B0F0"/>
                </a:solidFill>
                <a:effectLst/>
                <a:latin typeface="Times New Roman" panose="02020603050405020304" pitchFamily="18" charset="0"/>
                <a:cs typeface="Times New Roman" panose="02020603050405020304" pitchFamily="18" charset="0"/>
              </a:rPr>
              <a:t>hesaplanan tutarlar üzerinden yapılacak </a:t>
            </a:r>
            <a:r>
              <a:rPr lang="tr-TR" sz="1800" b="1" i="1">
                <a:solidFill>
                  <a:srgbClr val="00B0F0"/>
                </a:solidFill>
                <a:effectLst/>
                <a:latin typeface="Times New Roman" panose="02020603050405020304" pitchFamily="18" charset="0"/>
                <a:cs typeface="Times New Roman" panose="02020603050405020304" pitchFamily="18" charset="0"/>
              </a:rPr>
              <a:t>indirim</a:t>
            </a:r>
            <a:r>
              <a:rPr lang="tr-TR" sz="1800" b="0" i="0">
                <a:solidFill>
                  <a:srgbClr val="00B0F0"/>
                </a:solidFill>
                <a:effectLst/>
                <a:latin typeface="Times New Roman" panose="02020603050405020304" pitchFamily="18" charset="0"/>
                <a:cs typeface="Times New Roman" panose="02020603050405020304" pitchFamily="18" charset="0"/>
              </a:rPr>
              <a:t> veya </a:t>
            </a:r>
            <a:r>
              <a:rPr lang="tr-TR" sz="1800" b="1" i="1">
                <a:solidFill>
                  <a:srgbClr val="00B0F0"/>
                </a:solidFill>
                <a:effectLst/>
                <a:latin typeface="Times New Roman" panose="02020603050405020304" pitchFamily="18" charset="0"/>
                <a:cs typeface="Times New Roman" panose="02020603050405020304" pitchFamily="18" charset="0"/>
              </a:rPr>
              <a:t>artırım</a:t>
            </a:r>
            <a:r>
              <a:rPr lang="tr-TR" sz="1800" b="0" i="0">
                <a:solidFill>
                  <a:srgbClr val="00B0F0"/>
                </a:solidFill>
                <a:effectLst/>
                <a:latin typeface="Times New Roman" panose="02020603050405020304" pitchFamily="18" charset="0"/>
                <a:cs typeface="Times New Roman" panose="02020603050405020304" pitchFamily="18" charset="0"/>
              </a:rPr>
              <a:t> için kullanılmaktadır. Uygulamada sadece </a:t>
            </a:r>
            <a:r>
              <a:rPr lang="tr-TR" sz="1800" b="1" i="1">
                <a:solidFill>
                  <a:srgbClr val="00B0F0"/>
                </a:solidFill>
                <a:effectLst/>
                <a:latin typeface="Times New Roman" panose="02020603050405020304" pitchFamily="18" charset="0"/>
                <a:cs typeface="Times New Roman" panose="02020603050405020304" pitchFamily="18" charset="0"/>
              </a:rPr>
              <a:t>asgari geçim indiriminin</a:t>
            </a:r>
            <a:r>
              <a:rPr lang="tr-TR" sz="1800" b="0" i="0">
                <a:solidFill>
                  <a:srgbClr val="00B0F0"/>
                </a:solidFill>
                <a:effectLst/>
                <a:latin typeface="Times New Roman" panose="02020603050405020304" pitchFamily="18" charset="0"/>
                <a:cs typeface="Times New Roman" panose="02020603050405020304" pitchFamily="18" charset="0"/>
              </a:rPr>
              <a:t> girilmesi için kullanılmaktadır.</a:t>
            </a:r>
          </a:p>
        </p:txBody>
      </p:sp>
      <p:sp>
        <p:nvSpPr>
          <p:cNvPr id="16" name="Metin kutusu 15">
            <a:extLst>
              <a:ext uri="{FF2B5EF4-FFF2-40B4-BE49-F238E27FC236}">
                <a16:creationId xmlns:a16="http://schemas.microsoft.com/office/drawing/2014/main" id="{60EE849B-59CE-4F1F-96E3-BACD2435E7EA}"/>
              </a:ext>
            </a:extLst>
          </p:cNvPr>
          <p:cNvSpPr txBox="1"/>
          <p:nvPr/>
        </p:nvSpPr>
        <p:spPr>
          <a:xfrm>
            <a:off x="5090575" y="5993174"/>
            <a:ext cx="3679580" cy="369332"/>
          </a:xfrm>
          <a:prstGeom prst="rect">
            <a:avLst/>
          </a:prstGeom>
          <a:noFill/>
        </p:spPr>
        <p:txBody>
          <a:bodyPr wrap="square">
            <a:spAutoFit/>
          </a:bodyPr>
          <a:lstStyle/>
          <a:p>
            <a:r>
              <a:rPr lang="tr-TR" b="1" i="0">
                <a:solidFill>
                  <a:srgbClr val="FFFF00"/>
                </a:solidFill>
                <a:effectLst/>
                <a:latin typeface="Arial" panose="020b0604020202020204" pitchFamily="34" charset="0"/>
              </a:rPr>
              <a:t>Ödenmesi Gereken Tutar Ekranı</a:t>
            </a:r>
            <a:endParaRPr lang="tr-TR">
              <a:solidFill>
                <a:srgbClr val="FFFF00"/>
              </a:solidFill>
            </a:endParaRPr>
          </a:p>
        </p:txBody>
      </p:sp>
    </p:spTree>
    <p:extLst>
      <p:ext uri="{BB962C8B-B14F-4D97-AF65-F5344CB8AC3E}">
        <p14:creationId xmlns:p14="http://schemas.microsoft.com/office/powerpoint/2010/main" val="3351136162"/>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7" name="Metin kutusu 6">
            <a:extLst>
              <a:ext uri="{FF2B5EF4-FFF2-40B4-BE49-F238E27FC236}">
                <a16:creationId xmlns:a16="http://schemas.microsoft.com/office/drawing/2014/main" id="{DFF2AFEF-EF86-4A6E-A691-AF943F22D3D0}"/>
              </a:ext>
            </a:extLst>
          </p:cNvPr>
          <p:cNvSpPr txBox="1"/>
          <p:nvPr/>
        </p:nvSpPr>
        <p:spPr>
          <a:xfrm>
            <a:off x="2529986" y="1195726"/>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Emri Ekleri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A45E5B73-864B-46E4-BC46-34FA61FDCE50}"/>
              </a:ext>
            </a:extLst>
          </p:cNvPr>
          <p:cNvSpPr>
            <a:spLocks noChangeArrowheads="1"/>
          </p:cNvSpPr>
          <p:nvPr/>
        </p:nvSpPr>
        <p:spPr bwMode="auto">
          <a:xfrm>
            <a:off x="3034374" y="1843381"/>
            <a:ext cx="837062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Ödeme Emrileri Ekranını doldurduktan ve ödenmesi gereken tutara ulaştıktan sonra sayfanın sol alt kısmında bulunan                      linkine tıklanarak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Ödeme Emri Ekleri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 açılır ve sağ tarafta bulunan               butonuna basılır. </a:t>
            </a:r>
          </a:p>
          <a:p>
            <a:pPr marL="0" marR="0" lvl="0" indent="298450" algn="just" defTabSz="914400" rtl="0" eaLnBrk="0" fontAlgn="base" latinLnBrk="0" hangingPunct="0">
              <a:lnSpc>
                <a:spcPct val="100000"/>
              </a:lnSpc>
              <a:spcBef>
                <a:spcPct val="0"/>
              </a:spcBef>
              <a:spcAft>
                <a:spcPct val="0"/>
              </a:spcAft>
              <a:buClrTx/>
              <a:buSzTx/>
              <a:buFontTx/>
              <a:buNone/>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Açılan sayfada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Düzenleme Tarihi</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Dokuman Tür Kodu</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belgeye</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ilişkin açıklama alanları doldurulduktan sonra              butonuna tıklanarak eklenmek istenen belge seçilerek ÖEB ye eklenir</a:t>
            </a:r>
            <a:r>
              <a:rPr kumimoji="0" lang="tr-TR" altLang="tr-TR"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8194" name="Picture 2" descr="HARCAM~1_img81">
            <a:extLst>
              <a:ext uri="{FF2B5EF4-FFF2-40B4-BE49-F238E27FC236}">
                <a16:creationId xmlns:a16="http://schemas.microsoft.com/office/drawing/2014/main" id="{12E93FC1-94E3-4820-9A0E-548D0C3391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66860" y="2292481"/>
            <a:ext cx="14668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ARCAM~1_img75">
            <a:extLst>
              <a:ext uri="{FF2B5EF4-FFF2-40B4-BE49-F238E27FC236}">
                <a16:creationId xmlns:a16="http://schemas.microsoft.com/office/drawing/2014/main" id="{7E58453A-5A5F-4D69-8019-6445AE0505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67555" y="2904661"/>
            <a:ext cx="835268" cy="2857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ARCAM~1_img83">
            <a:extLst>
              <a:ext uri="{FF2B5EF4-FFF2-40B4-BE49-F238E27FC236}">
                <a16:creationId xmlns:a16="http://schemas.microsoft.com/office/drawing/2014/main" id="{9F8895D1-B89E-4A73-ADD6-21D5B41216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19992" y="4089268"/>
            <a:ext cx="580293" cy="26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533"/>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3B2AA3F3-4E09-4EAA-A949-63C97828CB22}"/>
              </a:ext>
            </a:extLst>
          </p:cNvPr>
          <p:cNvSpPr txBox="1"/>
          <p:nvPr/>
        </p:nvSpPr>
        <p:spPr>
          <a:xfrm>
            <a:off x="2529986" y="1195726"/>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Emri Ekleri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pic>
        <p:nvPicPr>
          <p:cNvPr id="9218" name="Picture 2" descr="HARCAM~1_img84">
            <a:extLst>
              <a:ext uri="{FF2B5EF4-FFF2-40B4-BE49-F238E27FC236}">
                <a16:creationId xmlns:a16="http://schemas.microsoft.com/office/drawing/2014/main" id="{6E72909A-BCAE-4976-8FBA-36CC74F0B4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34229" y="2031238"/>
            <a:ext cx="8370624" cy="2249487"/>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3611945-4F61-4467-AD43-549E35F2FA03}"/>
              </a:ext>
            </a:extLst>
          </p:cNvPr>
          <p:cNvSpPr txBox="1"/>
          <p:nvPr/>
        </p:nvSpPr>
        <p:spPr>
          <a:xfrm>
            <a:off x="5378695" y="4316018"/>
            <a:ext cx="3047267" cy="369332"/>
          </a:xfrm>
          <a:prstGeom prst="rect">
            <a:avLst/>
          </a:prstGeom>
          <a:noFill/>
        </p:spPr>
        <p:txBody>
          <a:bodyPr wrap="square">
            <a:spAutoFit/>
          </a:bodyPr>
          <a:lstStyle/>
          <a:p>
            <a:r>
              <a:rPr lang="tr-TR" b="1" i="0">
                <a:solidFill>
                  <a:srgbClr val="C00000"/>
                </a:solidFill>
                <a:effectLst/>
                <a:latin typeface="Arial" panose="020b0604020202020204" pitchFamily="34" charset="0"/>
              </a:rPr>
              <a:t>Ödeme Emri Ekleri Ekranı</a:t>
            </a:r>
            <a:endParaRPr lang="tr-TR"/>
          </a:p>
        </p:txBody>
      </p:sp>
      <p:sp>
        <p:nvSpPr>
          <p:cNvPr id="12" name="Metin kutusu 11">
            <a:extLst>
              <a:ext uri="{FF2B5EF4-FFF2-40B4-BE49-F238E27FC236}">
                <a16:creationId xmlns:a16="http://schemas.microsoft.com/office/drawing/2014/main" id="{228E6FC4-520C-4B2E-B42B-9077487BF326}"/>
              </a:ext>
            </a:extLst>
          </p:cNvPr>
          <p:cNvSpPr txBox="1"/>
          <p:nvPr/>
        </p:nvSpPr>
        <p:spPr>
          <a:xfrm>
            <a:off x="2963008" y="4848889"/>
            <a:ext cx="8441989" cy="646331"/>
          </a:xfrm>
          <a:prstGeom prst="rect">
            <a:avLst/>
          </a:prstGeom>
          <a:noFill/>
        </p:spPr>
        <p:txBody>
          <a:bodyPr wrap="square">
            <a:spAutoFit/>
          </a:bodyPr>
          <a:lstStyle/>
          <a:p>
            <a:pPr marL="285750" indent="-285750" algn="just">
              <a:buFont typeface="Wingdings" panose="05000000000000000000" pitchFamily="2" charset="2"/>
              <a:buChar char="v"/>
            </a:pPr>
            <a:r>
              <a:rPr lang="tr-TR" b="1" i="0">
                <a:effectLst/>
                <a:latin typeface="Arial" panose="020b0604020202020204" pitchFamily="34" charset="0"/>
              </a:rPr>
              <a:t>Düzenleme Tarihi; </a:t>
            </a:r>
            <a:r>
              <a:rPr lang="tr-TR" b="0" i="0">
                <a:solidFill>
                  <a:srgbClr val="00B0F0"/>
                </a:solidFill>
                <a:effectLst/>
                <a:latin typeface="Arial" panose="020b0604020202020204" pitchFamily="34" charset="0"/>
              </a:rPr>
              <a:t>eklenecek belgenin düzenleme tarihi girilir.</a:t>
            </a:r>
            <a:endParaRPr lang="tr-TR" b="0" i="0">
              <a:solidFill>
                <a:srgbClr val="00B0F0"/>
              </a:solidFill>
              <a:effectLst/>
              <a:latin typeface="Garamond" panose="02020404030301010803" pitchFamily="18" charset="0"/>
            </a:endParaRPr>
          </a:p>
          <a:p>
            <a:pPr marL="285750" indent="-285750" algn="just">
              <a:buFont typeface="Wingdings" panose="05000000000000000000" pitchFamily="2" charset="2"/>
              <a:buChar char="v"/>
            </a:pPr>
            <a:r>
              <a:rPr lang="tr-TR" b="1" i="0">
                <a:effectLst/>
                <a:latin typeface="Arial" panose="020b0604020202020204" pitchFamily="34" charset="0"/>
              </a:rPr>
              <a:t>Doküman Tür Kodu; </a:t>
            </a:r>
            <a:r>
              <a:rPr lang="tr-TR" b="0" i="0">
                <a:solidFill>
                  <a:srgbClr val="00B0F0"/>
                </a:solidFill>
                <a:effectLst/>
                <a:latin typeface="Arial" panose="020b0604020202020204" pitchFamily="34" charset="0"/>
              </a:rPr>
              <a:t>eklenecek belgenin türü seçilir.</a:t>
            </a:r>
            <a:endParaRPr lang="tr-TR" b="0" i="0">
              <a:solidFill>
                <a:srgbClr val="00B0F0"/>
              </a:solidFill>
              <a:effectLst/>
              <a:latin typeface="Garamond" panose="02020404030301010803" pitchFamily="18" charset="0"/>
            </a:endParaRPr>
          </a:p>
        </p:txBody>
      </p:sp>
    </p:spTree>
    <p:extLst>
      <p:ext uri="{BB962C8B-B14F-4D97-AF65-F5344CB8AC3E}">
        <p14:creationId xmlns:p14="http://schemas.microsoft.com/office/powerpoint/2010/main" val="3552490352"/>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2E89C526-2E66-4B68-8208-1E347D46E5E8}"/>
              </a:ext>
            </a:extLst>
          </p:cNvPr>
          <p:cNvSpPr txBox="1"/>
          <p:nvPr/>
        </p:nvSpPr>
        <p:spPr>
          <a:xfrm>
            <a:off x="2529986" y="1195726"/>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Emri Ekleri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0665504-8C2D-496B-8286-97F8EC4C4EB8}"/>
              </a:ext>
            </a:extLst>
          </p:cNvPr>
          <p:cNvSpPr>
            <a:spLocks noChangeArrowheads="1"/>
          </p:cNvSpPr>
          <p:nvPr/>
        </p:nvSpPr>
        <p:spPr bwMode="auto">
          <a:xfrm>
            <a:off x="3034374" y="2040066"/>
            <a:ext cx="837062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84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Açıklama;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eklenen dokumanla ilgili herhangi bir açıklama yazılmak istenirse bu alana yazılır.</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Dosya; </a:t>
            </a:r>
            <a:r>
              <a:rPr kumimoji="0" lang="tr-TR" altLang="tr-TR" sz="22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200" b="0" i="0" u="none" strike="noStrike" cap="none" normalizeH="0" baseline="0" err="1">
                <a:ln>
                  <a:noFill/>
                </a:ln>
                <a:solidFill>
                  <a:srgbClr val="00B0F0"/>
                </a:solidFill>
                <a:effectLst/>
                <a:latin typeface="Times New Roman" panose="02020603050405020304" pitchFamily="18" charset="0"/>
                <a:cs typeface="Times New Roman" panose="02020603050405020304" pitchFamily="18" charset="0"/>
              </a:rPr>
              <a:t>pdf”, “docx”, “xlsx” vb. formatta belgeler seçilerek eklenebilir.</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pP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Yukarıdaki alanlar doldurulduktan sonra sol altta bulunan Ödeme Emri Oluştur (                         ) butonuna basılarak ÖEB tamamlanır.</a:t>
            </a:r>
          </a:p>
        </p:txBody>
      </p:sp>
      <p:pic>
        <p:nvPicPr>
          <p:cNvPr id="10242" name="Picture 2" descr="HARCAM~1_img85">
            <a:extLst>
              <a:ext uri="{FF2B5EF4-FFF2-40B4-BE49-F238E27FC236}">
                <a16:creationId xmlns:a16="http://schemas.microsoft.com/office/drawing/2014/main" id="{1D70FB70-F159-42DC-813E-BB84D31BDC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5565" y="4135456"/>
            <a:ext cx="141922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51268"/>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549599" y="1266065"/>
            <a:ext cx="6097464" cy="461665"/>
          </a:xfrm>
          <a:prstGeom prst="rect">
            <a:avLst/>
          </a:prstGeom>
          <a:noFill/>
        </p:spPr>
        <p:txBody>
          <a:bodyPr wrap="square">
            <a:spAutoFit/>
          </a:bodyPr>
          <a:lstStyle/>
          <a:p>
            <a:pPr algn="just"/>
            <a:r>
              <a:rPr lang="tr-TR" sz="2400" b="1" i="0">
                <a:solidFill>
                  <a:srgbClr val="FFFFFF"/>
                </a:solidFill>
                <a:effectLst/>
                <a:latin typeface="Garamond" panose="02020404030301010803" pitchFamily="18" charset="0"/>
              </a:rPr>
              <a:t>Ödeme Görüntüleme</a:t>
            </a:r>
            <a:endParaRPr lang="tr-TR" sz="2400" b="0" i="0">
              <a:solidFill>
                <a:srgbClr val="FFFFFF"/>
              </a:solidFill>
              <a:effectLst/>
              <a:latin typeface="Garamond" panose="02020404030301010803" pitchFamily="18" charset="0"/>
            </a:endParaRPr>
          </a:p>
        </p:txBody>
      </p:sp>
      <p:sp>
        <p:nvSpPr>
          <p:cNvPr id="7" name="Metin kutusu 6">
            <a:extLst>
              <a:ext uri="{FF2B5EF4-FFF2-40B4-BE49-F238E27FC236}">
                <a16:creationId xmlns:a16="http://schemas.microsoft.com/office/drawing/2014/main" id="{D707E72E-12EC-4991-9483-C1C5CDEEA50C}"/>
              </a:ext>
            </a:extLst>
          </p:cNvPr>
          <p:cNvSpPr txBox="1"/>
          <p:nvPr/>
        </p:nvSpPr>
        <p:spPr>
          <a:xfrm>
            <a:off x="3034375" y="2120812"/>
            <a:ext cx="8270478" cy="430887"/>
          </a:xfrm>
          <a:prstGeom prst="rect">
            <a:avLst/>
          </a:prstGeom>
          <a:noFill/>
        </p:spPr>
        <p:txBody>
          <a:bodyPr wrap="square">
            <a:spAutoFit/>
          </a:bodyPr>
          <a:lstStyle/>
          <a:p>
            <a:r>
              <a:rPr lang="tr-TR" sz="2200" b="0" i="0">
                <a:solidFill>
                  <a:srgbClr val="00B0F0"/>
                </a:solidFill>
                <a:effectLst/>
                <a:latin typeface="Times New Roman" panose="02020603050405020304" pitchFamily="18" charset="0"/>
                <a:cs typeface="Times New Roman" panose="02020603050405020304" pitchFamily="18" charset="0"/>
              </a:rPr>
              <a:t>Düzenlenen </a:t>
            </a:r>
            <a:r>
              <a:rPr lang="tr-TR" sz="2200" b="1" i="0">
                <a:solidFill>
                  <a:srgbClr val="00B0F0"/>
                </a:solidFill>
                <a:effectLst/>
                <a:latin typeface="Times New Roman" panose="02020603050405020304" pitchFamily="18" charset="0"/>
                <a:cs typeface="Times New Roman" panose="02020603050405020304" pitchFamily="18" charset="0"/>
              </a:rPr>
              <a:t>“</a:t>
            </a:r>
            <a:r>
              <a:rPr lang="tr-TR" sz="2200" b="1" i="1">
                <a:effectLst/>
                <a:latin typeface="Times New Roman" panose="02020603050405020304" pitchFamily="18" charset="0"/>
                <a:cs typeface="Times New Roman" panose="02020603050405020304" pitchFamily="18" charset="0"/>
              </a:rPr>
              <a:t>Ödeme Emri Belgesinin</a:t>
            </a:r>
            <a:r>
              <a:rPr lang="tr-TR" sz="2200" b="1" i="1">
                <a:solidFill>
                  <a:srgbClr val="00B0F0"/>
                </a:solidFill>
                <a:effectLst/>
                <a:latin typeface="Times New Roman" panose="02020603050405020304" pitchFamily="18" charset="0"/>
                <a:cs typeface="Times New Roman" panose="02020603050405020304" pitchFamily="18" charset="0"/>
              </a:rPr>
              <a:t>”</a:t>
            </a:r>
            <a:r>
              <a:rPr lang="tr-TR" sz="2200" b="0" i="0">
                <a:solidFill>
                  <a:srgbClr val="00B0F0"/>
                </a:solidFill>
                <a:effectLst/>
                <a:latin typeface="Times New Roman" panose="02020603050405020304" pitchFamily="18" charset="0"/>
                <a:cs typeface="Times New Roman" panose="02020603050405020304" pitchFamily="18" charset="0"/>
              </a:rPr>
              <a:t> son hali ekranda görüntülenir.</a:t>
            </a:r>
            <a:endParaRPr lang="tr-TR" sz="2200">
              <a:solidFill>
                <a:srgbClr val="00B0F0"/>
              </a:solidFill>
              <a:latin typeface="Times New Roman" panose="02020603050405020304" pitchFamily="18" charset="0"/>
              <a:cs typeface="Times New Roman" panose="02020603050405020304" pitchFamily="18" charset="0"/>
            </a:endParaRPr>
          </a:p>
        </p:txBody>
      </p:sp>
      <p:pic>
        <p:nvPicPr>
          <p:cNvPr id="11266" name="Picture 2" descr="HARCAM~1_img86">
            <a:extLst>
              <a:ext uri="{FF2B5EF4-FFF2-40B4-BE49-F238E27FC236}">
                <a16:creationId xmlns:a16="http://schemas.microsoft.com/office/drawing/2014/main" id="{5E5371FF-C233-46F8-A027-40239FCB63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34374" y="2628258"/>
            <a:ext cx="8370624" cy="3774050"/>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E7361C53-1693-450D-8850-25258F93CC77}"/>
              </a:ext>
            </a:extLst>
          </p:cNvPr>
          <p:cNvSpPr txBox="1"/>
          <p:nvPr/>
        </p:nvSpPr>
        <p:spPr>
          <a:xfrm>
            <a:off x="5053380" y="6402308"/>
            <a:ext cx="3782890" cy="369332"/>
          </a:xfrm>
          <a:prstGeom prst="rect">
            <a:avLst/>
          </a:prstGeom>
          <a:noFill/>
        </p:spPr>
        <p:txBody>
          <a:bodyPr wrap="square">
            <a:spAutoFit/>
          </a:bodyPr>
          <a:lstStyle/>
          <a:p>
            <a:r>
              <a:rPr lang="tr-TR" b="1" i="0">
                <a:solidFill>
                  <a:srgbClr val="FFFF00"/>
                </a:solidFill>
                <a:effectLst/>
                <a:latin typeface="Times New Roman" panose="02020603050405020304" pitchFamily="18" charset="0"/>
                <a:cs typeface="Times New Roman" panose="02020603050405020304" pitchFamily="18" charset="0"/>
              </a:rPr>
              <a:t>Ödeme Emri Görüntüleme Ekranı</a:t>
            </a:r>
            <a:endParaRPr lang="tr-TR">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041606"/>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6" name="Metin kutusu 5">
            <a:extLst>
              <a:ext uri="{FF2B5EF4-FFF2-40B4-BE49-F238E27FC236}">
                <a16:creationId xmlns:a16="http://schemas.microsoft.com/office/drawing/2014/main" id="{809D5906-FA76-474B-9394-0F1422DDEA0A}"/>
              </a:ext>
            </a:extLst>
          </p:cNvPr>
          <p:cNvSpPr txBox="1"/>
          <p:nvPr/>
        </p:nvSpPr>
        <p:spPr>
          <a:xfrm>
            <a:off x="3034375" y="1843951"/>
            <a:ext cx="8270478" cy="3939540"/>
          </a:xfrm>
          <a:prstGeom prst="rect">
            <a:avLst/>
          </a:prstGeom>
          <a:noFill/>
        </p:spPr>
        <p:txBody>
          <a:bodyPr wrap="square">
            <a:spAutoFit/>
          </a:bodyPr>
          <a:lstStyle/>
          <a:p>
            <a:pPr marL="228600" algn="just">
              <a:spcAft>
                <a:spcPts val="1200"/>
              </a:spcAft>
            </a:pPr>
            <a:r>
              <a:rPr lang="tr-TR" sz="2400">
                <a:effectLst/>
                <a:latin typeface="Segoe UI Symbol" panose="020b0502040204020203" pitchFamily="34" charset="0"/>
                <a:ea typeface="Times New Roman" panose="02020603050405020304" pitchFamily="18" charset="0"/>
                <a:cs typeface="Segoe UI Symbol" panose="020b0502040204020203" pitchFamily="34" charset="0"/>
              </a:rPr>
              <a:t>❑</a:t>
            </a:r>
            <a:r>
              <a:rPr lang="tr-TR" sz="2400" b="1" i="1">
                <a:effectLst/>
                <a:latin typeface="Arial" panose="020b0604020202020204" pitchFamily="34" charset="0"/>
                <a:ea typeface="Times New Roman" panose="02020603050405020304" pitchFamily="18" charset="0"/>
              </a:rPr>
              <a:t>Harcama Yetkilisi;</a:t>
            </a:r>
            <a:r>
              <a:rPr lang="tr-TR" sz="2400">
                <a:effectLst/>
                <a:latin typeface="Arial" panose="020b0604020202020204" pitchFamily="34" charset="0"/>
                <a:ea typeface="Times New Roman" panose="02020603050405020304" pitchFamily="18" charset="0"/>
              </a:rPr>
              <a:t> </a:t>
            </a:r>
            <a:r>
              <a:rPr lang="tr-TR" sz="2400">
                <a:solidFill>
                  <a:srgbClr val="00B0F0"/>
                </a:solidFill>
                <a:effectLst/>
                <a:latin typeface="Arial" panose="020b0604020202020204" pitchFamily="34" charset="0"/>
                <a:ea typeface="Times New Roman" panose="02020603050405020304" pitchFamily="18" charset="0"/>
              </a:rPr>
              <a:t>Gerçekleştirme Görevlisi tarafından sistem üzerinden gönderilen Harcama Talimatı Onay Belgesi veya Ödeme Emri Belgesini onaylayarak imzalamakta ve elektronik ortamda muhasebe sistemine göndermektedir.</a:t>
            </a:r>
            <a:endParaRPr lang="tr-TR" sz="2400">
              <a:solidFill>
                <a:srgbClr val="00B0F0"/>
              </a:solidFill>
              <a:latin typeface="Times New Roman" panose="02020603050405020304" pitchFamily="18" charset="0"/>
              <a:ea typeface="Times New Roman" panose="02020603050405020304" pitchFamily="18" charset="0"/>
            </a:endParaRPr>
          </a:p>
          <a:p>
            <a:pPr marL="228600" algn="just">
              <a:spcAft>
                <a:spcPts val="1200"/>
              </a:spcAft>
            </a:pPr>
            <a:r>
              <a:rPr lang="tr-TR" sz="2400">
                <a:effectLst/>
                <a:latin typeface="Segoe UI Symbol" panose="020b0502040204020203" pitchFamily="34" charset="0"/>
                <a:ea typeface="Calibri" panose="020f0502020204030204" pitchFamily="34" charset="0"/>
                <a:cs typeface="Segoe UI Symbol" panose="020b0502040204020203" pitchFamily="34" charset="0"/>
              </a:rPr>
              <a:t>❑</a:t>
            </a:r>
            <a:r>
              <a:rPr lang="tr-TR" sz="2400" b="1" i="1">
                <a:effectLst/>
                <a:latin typeface="Arial" panose="020b0604020202020204" pitchFamily="34" charset="0"/>
                <a:ea typeface="Calibri" panose="020f0502020204030204" pitchFamily="34" charset="0"/>
              </a:rPr>
              <a:t>Strateji Kullanıcısı;</a:t>
            </a:r>
            <a:r>
              <a:rPr lang="tr-TR" sz="2400">
                <a:effectLst/>
                <a:latin typeface="Arial" panose="020b0604020202020204" pitchFamily="34" charset="0"/>
                <a:ea typeface="Calibri" panose="020f0502020204030204" pitchFamily="34" charset="0"/>
              </a:rPr>
              <a:t> </a:t>
            </a:r>
            <a:r>
              <a:rPr lang="tr-TR" sz="2400">
                <a:solidFill>
                  <a:srgbClr val="00B0F0"/>
                </a:solidFill>
                <a:effectLst/>
                <a:latin typeface="Arial" panose="020b0604020202020204" pitchFamily="34" charset="0"/>
                <a:ea typeface="Calibri" panose="020f0502020204030204" pitchFamily="34" charset="0"/>
              </a:rPr>
              <a:t>harcama sürecine ilişkin ön mali kontrol işlemlerini yapmakta ve sistem üzerinden gerçekleştirdiği kontrollere ilişkin görüş yazısı düzenleyerek Harcama Yetkilisi veya Gerçekleştirme Görevlisine göndermektedir</a:t>
            </a:r>
            <a:endParaRPr lang="tr-TR" sz="2400">
              <a:solidFill>
                <a:srgbClr val="00B0F0"/>
              </a:solidFill>
            </a:endParaRPr>
          </a:p>
        </p:txBody>
      </p:sp>
    </p:spTree>
    <p:extLst>
      <p:ext uri="{BB962C8B-B14F-4D97-AF65-F5344CB8AC3E}">
        <p14:creationId xmlns:p14="http://schemas.microsoft.com/office/powerpoint/2010/main" val="1094659088"/>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672691" y="1195727"/>
            <a:ext cx="6097464" cy="430887"/>
          </a:xfrm>
          <a:prstGeom prst="rect">
            <a:avLst/>
          </a:prstGeom>
          <a:noFill/>
        </p:spPr>
        <p:txBody>
          <a:bodyPr wrap="square">
            <a:spAutoFit/>
          </a:bodyPr>
          <a:lstStyle/>
          <a:p>
            <a:pPr algn="just"/>
            <a:r>
              <a:rPr lang="tr-TR" sz="2200" b="1" i="0">
                <a:solidFill>
                  <a:srgbClr val="FFFFFF"/>
                </a:solidFill>
                <a:effectLst/>
                <a:latin typeface="Times New Roman" panose="02020603050405020304" pitchFamily="18" charset="0"/>
                <a:cs typeface="Times New Roman" panose="02020603050405020304" pitchFamily="18" charset="0"/>
              </a:rPr>
              <a:t>Ödeme Emirleri</a:t>
            </a:r>
            <a:endParaRPr lang="tr-TR" sz="2200" b="0" i="0">
              <a:solidFill>
                <a:srgbClr val="FFFFF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0BFE2B7-160C-4A5D-86F1-AD37F3137F1F}"/>
              </a:ext>
            </a:extLst>
          </p:cNvPr>
          <p:cNvSpPr>
            <a:spLocks noChangeArrowheads="1"/>
          </p:cNvSpPr>
          <p:nvPr/>
        </p:nvSpPr>
        <p:spPr bwMode="auto">
          <a:xfrm>
            <a:off x="3206389" y="1825185"/>
            <a:ext cx="837062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8450" algn="just" defTabSz="914400" rtl="0" eaLnBrk="0" fontAlgn="base" latinLnBrk="0" hangingPunct="0">
              <a:lnSpc>
                <a:spcPct val="100000"/>
              </a:lnSpc>
              <a:spcBef>
                <a:spcPct val="0"/>
              </a:spcBef>
              <a:spcAft>
                <a:spcPct val="0"/>
              </a:spcAft>
              <a:buClrTx/>
              <a:buSzTx/>
              <a:buFontTx/>
              <a:buNone/>
            </a:pPr>
            <a:r>
              <a:rPr kumimoji="0" lang="tr-TR" altLang="tr-TR" sz="21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100" b="1" i="1" u="none" strike="noStrike" cap="none" normalizeH="0" baseline="0">
                <a:ln>
                  <a:noFill/>
                </a:ln>
                <a:effectLst/>
                <a:latin typeface="Times New Roman" panose="02020603050405020304" pitchFamily="18" charset="0"/>
                <a:cs typeface="Times New Roman" panose="02020603050405020304" pitchFamily="18" charset="0"/>
              </a:rPr>
              <a:t>Ödeme Emri Belgesinin</a:t>
            </a:r>
            <a:r>
              <a:rPr kumimoji="0" lang="tr-TR" altLang="tr-TR" sz="2100" b="1" i="1"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a:t>
            </a:r>
            <a:r>
              <a:rPr kumimoji="0" lang="tr-TR" altLang="tr-TR" sz="21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 hazırlanarak görüntüleme sayfasına gelindiğinde kullanıcıların sistemdeki rolüne göre yapılacak işlemler farklılaşmaktadır.</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100" b="0" i="0" u="none" strike="noStrike" cap="none" normalizeH="0" baseline="0">
                <a:ln>
                  <a:noFill/>
                </a:ln>
                <a:effectLst/>
                <a:latin typeface="Times New Roman" panose="02020603050405020304" pitchFamily="18" charset="0"/>
                <a:cs typeface="Times New Roman" panose="02020603050405020304" pitchFamily="18" charset="0"/>
              </a:rPr>
              <a:t>➢</a:t>
            </a:r>
            <a:r>
              <a:rPr kumimoji="0" lang="tr-TR" altLang="tr-TR" sz="2100" b="1" i="0" u="none" strike="noStrike" cap="none" normalizeH="0" baseline="0">
                <a:ln>
                  <a:noFill/>
                </a:ln>
                <a:effectLst/>
                <a:latin typeface="Times New Roman" panose="02020603050405020304" pitchFamily="18" charset="0"/>
                <a:cs typeface="Times New Roman" panose="02020603050405020304" pitchFamily="18" charset="0"/>
              </a:rPr>
              <a:t>Veri Giriş Görevlisi; </a:t>
            </a:r>
            <a:r>
              <a:rPr kumimoji="0" lang="tr-TR" altLang="tr-TR" sz="21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hazırlanan Ödeme Emri Belgesini onaylanması için ekranın sağ üst kısmında bulunan    butonuna tıklar ve                                                      butonunu tıklayarak ödeme emri belgesini onaya gönderebilir veya                     butonunu tıklayarak iptal edebilir.</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100" b="0" i="0" u="none" strike="noStrike" cap="none" normalizeH="0" baseline="0">
                <a:ln>
                  <a:noFill/>
                </a:ln>
                <a:effectLst/>
                <a:latin typeface="Times New Roman" panose="02020603050405020304" pitchFamily="18" charset="0"/>
                <a:cs typeface="Times New Roman" panose="02020603050405020304" pitchFamily="18" charset="0"/>
              </a:rPr>
              <a:t>➢</a:t>
            </a:r>
            <a:r>
              <a:rPr kumimoji="0" lang="tr-TR" altLang="tr-TR" sz="2100" b="1" i="0" u="none" strike="noStrike" cap="none" normalizeH="0" baseline="0">
                <a:ln>
                  <a:noFill/>
                </a:ln>
                <a:effectLst/>
                <a:latin typeface="Times New Roman" panose="02020603050405020304" pitchFamily="18" charset="0"/>
                <a:cs typeface="Times New Roman" panose="02020603050405020304" pitchFamily="18" charset="0"/>
              </a:rPr>
              <a:t>Gerçekleştirme Görevlisi; </a:t>
            </a:r>
            <a:r>
              <a:rPr kumimoji="0" lang="tr-TR" altLang="tr-TR" sz="21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 sağ üst kısmında bulunan                  butonuna tıklar                                               butonunu tıklayarak belgeyi onaylar ve harcama yetkilisi onayına sunabilir,                                                 butonunu tıklayarak ön mali kontrol görevlisinin görüşünü alabilir veya                      butonunu tıklayarak ödeme emri belgesini iptal edebilir.</a:t>
            </a:r>
          </a:p>
        </p:txBody>
      </p:sp>
      <p:pic>
        <p:nvPicPr>
          <p:cNvPr id="12290" name="Picture 2" descr="HARCAM~1_img87">
            <a:extLst>
              <a:ext uri="{FF2B5EF4-FFF2-40B4-BE49-F238E27FC236}">
                <a16:creationId xmlns:a16="http://schemas.microsoft.com/office/drawing/2014/main" id="{2DE35126-4D29-47E9-97B0-FEADFB1A25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83921" y="3207564"/>
            <a:ext cx="1186004" cy="26670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ARCAM~1_img88">
            <a:extLst>
              <a:ext uri="{FF2B5EF4-FFF2-40B4-BE49-F238E27FC236}">
                <a16:creationId xmlns:a16="http://schemas.microsoft.com/office/drawing/2014/main" id="{391C05E0-7AB3-4C1C-9136-43816B1829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41761" y="3578743"/>
            <a:ext cx="3835165" cy="2476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ARCAM~1_img89">
            <a:extLst>
              <a:ext uri="{FF2B5EF4-FFF2-40B4-BE49-F238E27FC236}">
                <a16:creationId xmlns:a16="http://schemas.microsoft.com/office/drawing/2014/main" id="{3B8900EB-B83B-4F86-9F52-2DDABC399B8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6933862" y="-160338"/>
            <a:ext cx="771525" cy="21907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HARCAM~1_img87">
            <a:extLst>
              <a:ext uri="{FF2B5EF4-FFF2-40B4-BE49-F238E27FC236}">
                <a16:creationId xmlns:a16="http://schemas.microsoft.com/office/drawing/2014/main" id="{A293D048-C78F-4E7F-A22E-2E37C574EE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23718" y="4857888"/>
            <a:ext cx="7905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ARCAM~1_img91">
            <a:extLst>
              <a:ext uri="{FF2B5EF4-FFF2-40B4-BE49-F238E27FC236}">
                <a16:creationId xmlns:a16="http://schemas.microsoft.com/office/drawing/2014/main" id="{41D0B0A3-7BC7-431B-A0AD-A65B4D93740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0955" y="4857888"/>
            <a:ext cx="24384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HARCAM~1_img92">
            <a:extLst>
              <a:ext uri="{FF2B5EF4-FFF2-40B4-BE49-F238E27FC236}">
                <a16:creationId xmlns:a16="http://schemas.microsoft.com/office/drawing/2014/main" id="{4E29BFC5-8088-40ED-9DBA-AC94FD0AC39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19005" y="5538448"/>
            <a:ext cx="23431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ARCAM~1_img89">
            <a:extLst>
              <a:ext uri="{FF2B5EF4-FFF2-40B4-BE49-F238E27FC236}">
                <a16:creationId xmlns:a16="http://schemas.microsoft.com/office/drawing/2014/main" id="{991BEEA5-AA53-4500-ACB2-96317684C2D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91163" y="3906050"/>
            <a:ext cx="1110041" cy="219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ARCAM~1_img89">
            <a:extLst>
              <a:ext uri="{FF2B5EF4-FFF2-40B4-BE49-F238E27FC236}">
                <a16:creationId xmlns:a16="http://schemas.microsoft.com/office/drawing/2014/main" id="{D296285E-D640-43F9-9B70-1AAA959F5A9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219686" y="5799775"/>
            <a:ext cx="1110041"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17478"/>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549599" y="1266065"/>
            <a:ext cx="6097464" cy="461665"/>
          </a:xfrm>
          <a:prstGeom prst="rect">
            <a:avLst/>
          </a:prstGeom>
          <a:noFill/>
        </p:spPr>
        <p:txBody>
          <a:bodyPr wrap="square">
            <a:spAutoFit/>
          </a:bodyPr>
          <a:lstStyle/>
          <a:p>
            <a:pPr algn="just"/>
            <a:r>
              <a:rPr lang="tr-TR" sz="2400" b="1" i="0">
                <a:solidFill>
                  <a:srgbClr val="FFFFFF"/>
                </a:solidFill>
                <a:effectLst/>
                <a:latin typeface="Garamond" panose="02020404030301010803" pitchFamily="18" charset="0"/>
              </a:rPr>
              <a:t>Ödeme Görüntüleme</a:t>
            </a:r>
            <a:endParaRPr lang="tr-TR" sz="2400" b="0" i="0">
              <a:solidFill>
                <a:srgbClr val="FFFFFF"/>
              </a:solidFill>
              <a:effectLst/>
              <a:latin typeface="Garamond" panose="02020404030301010803" pitchFamily="18" charset="0"/>
            </a:endParaRPr>
          </a:p>
        </p:txBody>
      </p:sp>
      <p:sp>
        <p:nvSpPr>
          <p:cNvPr id="2" name="Rectangle 1">
            <a:extLst>
              <a:ext uri="{FF2B5EF4-FFF2-40B4-BE49-F238E27FC236}">
                <a16:creationId xmlns:a16="http://schemas.microsoft.com/office/drawing/2014/main" id="{EF771207-E4B2-429F-A29E-E09028D66A2C}"/>
              </a:ext>
            </a:extLst>
          </p:cNvPr>
          <p:cNvSpPr>
            <a:spLocks noChangeArrowheads="1"/>
          </p:cNvSpPr>
          <p:nvPr/>
        </p:nvSpPr>
        <p:spPr bwMode="auto">
          <a:xfrm>
            <a:off x="3034374" y="2222149"/>
            <a:ext cx="827047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a:t>
            </a:r>
            <a:r>
              <a:rPr kumimoji="0" lang="tr-TR" altLang="tr-TR" sz="2200" b="1" i="0" u="none" strike="noStrike" cap="none" normalizeH="0" baseline="0">
                <a:ln>
                  <a:noFill/>
                </a:ln>
                <a:effectLst/>
                <a:latin typeface="Times New Roman" panose="02020603050405020304" pitchFamily="18" charset="0"/>
                <a:cs typeface="Times New Roman" panose="02020603050405020304" pitchFamily="18" charset="0"/>
              </a:rPr>
              <a:t>Strateji Görevlisi;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gerçekleştirilecek harcamaya ilişkin görüş yazısı düzenleyecek ise Görüş-Yazı Alanı’na ilgili görüşünü girerek                         butonunu tıklayarak gerçekleştirme </a:t>
            </a:r>
          </a:p>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görevlisine veya harcama yetkilisine gönderi</a:t>
            </a:r>
            <a:r>
              <a:rPr lang="tr-TR" altLang="tr-TR" sz="2200">
                <a:solidFill>
                  <a:srgbClr val="00B0F0"/>
                </a:solidFill>
                <a:latin typeface="Times New Roman" panose="02020603050405020304" pitchFamily="18" charset="0"/>
                <a:cs typeface="Times New Roman" panose="02020603050405020304" pitchFamily="18" charset="0"/>
              </a:rPr>
              <a:t>r.</a:t>
            </a:r>
            <a:endPar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endParaRPr>
          </a:p>
        </p:txBody>
      </p:sp>
      <p:pic>
        <p:nvPicPr>
          <p:cNvPr id="14338" name="Picture 2" descr="HARCAM~1_img43">
            <a:extLst>
              <a:ext uri="{FF2B5EF4-FFF2-40B4-BE49-F238E27FC236}">
                <a16:creationId xmlns:a16="http://schemas.microsoft.com/office/drawing/2014/main" id="{9C12EDAC-54AF-4340-8254-32B6BAB02D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48097" y="2927317"/>
            <a:ext cx="1781175"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5805"/>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3"/>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4"/>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549599" y="1266065"/>
            <a:ext cx="6097464" cy="461665"/>
          </a:xfrm>
          <a:prstGeom prst="rect">
            <a:avLst/>
          </a:prstGeom>
          <a:noFill/>
        </p:spPr>
        <p:txBody>
          <a:bodyPr wrap="square">
            <a:spAutoFit/>
          </a:bodyPr>
          <a:lstStyle/>
          <a:p>
            <a:pPr algn="just"/>
            <a:r>
              <a:rPr lang="tr-TR" sz="2400" b="1" i="0">
                <a:solidFill>
                  <a:srgbClr val="FFFFFF"/>
                </a:solidFill>
                <a:effectLst/>
                <a:latin typeface="Garamond" panose="02020404030301010803" pitchFamily="18" charset="0"/>
              </a:rPr>
              <a:t>Ödeme Görüntüleme</a:t>
            </a:r>
            <a:endParaRPr lang="tr-TR" sz="2400" b="0" i="0">
              <a:solidFill>
                <a:srgbClr val="FFFFFF"/>
              </a:solidFill>
              <a:effectLst/>
              <a:latin typeface="Garamond" panose="02020404030301010803" pitchFamily="18" charset="0"/>
            </a:endParaRPr>
          </a:p>
        </p:txBody>
      </p:sp>
      <p:sp>
        <p:nvSpPr>
          <p:cNvPr id="2" name="Rectangle 1">
            <a:extLst>
              <a:ext uri="{FF2B5EF4-FFF2-40B4-BE49-F238E27FC236}">
                <a16:creationId xmlns:a16="http://schemas.microsoft.com/office/drawing/2014/main" id="{82BA5272-BB78-439D-918B-AD6718F6EEA8}"/>
              </a:ext>
            </a:extLst>
          </p:cNvPr>
          <p:cNvSpPr>
            <a:spLocks noChangeArrowheads="1"/>
          </p:cNvSpPr>
          <p:nvPr/>
        </p:nvSpPr>
        <p:spPr bwMode="auto">
          <a:xfrm>
            <a:off x="3034374" y="1960172"/>
            <a:ext cx="837062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1200" b="0" i="0" u="none" strike="noStrike" cap="none" normalizeH="0" baseline="0">
                <a:ln>
                  <a:noFill/>
                </a:ln>
                <a:effectLst/>
                <a:latin typeface="Arial Unicode MS"/>
              </a:rPr>
              <a:t>➢</a:t>
            </a:r>
            <a:r>
              <a:rPr kumimoji="0" lang="tr-TR" altLang="tr-TR" sz="1200" b="1" i="0" u="none" strike="noStrike" cap="none" normalizeH="0" baseline="0">
                <a:ln>
                  <a:noFill/>
                </a:ln>
                <a:effectLst/>
                <a:latin typeface="Arial" panose="020b0604020202020204" pitchFamily="34" charset="0"/>
                <a:cs typeface="Arial" panose="020b0604020202020204" pitchFamily="34" charset="0"/>
              </a:rPr>
              <a:t>Harcama Yetkilisi; </a:t>
            </a:r>
            <a:r>
              <a:rPr kumimoji="0" lang="tr-TR" altLang="tr-TR" sz="20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ekranın sağ üst kısmında bulunan                  butonuna tıklar ve                                         butonuna tıklayarak gerçekleştirme görevlisine geri yollayabilir,                                                 butonunu tıklayarak ön mali kontrol görevlisinin görüşünü alabilir veya        butonunu tıklayarak ödeme emri belgesini iptal edebilir. Harcama yetkilisi belgeyi                                              butonuna basarak e-imza ile onaylar ve daha sonra                                butonuna basarak muhasebe birimine gönderebilir. Fakat sistemsel hata sebebi ile e-imza kullanılamaması durumlarında                 butonuna basarak da  ödeme emri belgesini onaylayabilir. </a:t>
            </a:r>
          </a:p>
        </p:txBody>
      </p:sp>
      <p:pic>
        <p:nvPicPr>
          <p:cNvPr id="13314" name="Picture 2" descr="HARCAM~1_img87">
            <a:extLst>
              <a:ext uri="{FF2B5EF4-FFF2-40B4-BE49-F238E27FC236}">
                <a16:creationId xmlns:a16="http://schemas.microsoft.com/office/drawing/2014/main" id="{6613AD56-2B1A-44C3-B779-EF32E79EBD1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99463" y="2064581"/>
            <a:ext cx="7905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HARCAM~1_img96">
            <a:extLst>
              <a:ext uri="{FF2B5EF4-FFF2-40B4-BE49-F238E27FC236}">
                <a16:creationId xmlns:a16="http://schemas.microsoft.com/office/drawing/2014/main" id="{3EE35010-9F39-4573-A146-9AA065D0B0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24291" y="2364205"/>
            <a:ext cx="22669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ARCAM~1_img92">
            <a:extLst>
              <a:ext uri="{FF2B5EF4-FFF2-40B4-BE49-F238E27FC236}">
                <a16:creationId xmlns:a16="http://schemas.microsoft.com/office/drawing/2014/main" id="{50A85ACC-A8AB-4AAE-8A38-F21D834EB74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03809" y="2686804"/>
            <a:ext cx="23431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HARCAM~1_img89">
            <a:extLst>
              <a:ext uri="{FF2B5EF4-FFF2-40B4-BE49-F238E27FC236}">
                <a16:creationId xmlns:a16="http://schemas.microsoft.com/office/drawing/2014/main" id="{B38B783C-3EB3-4CFE-A33F-F77EC057B6D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69727" y="2979579"/>
            <a:ext cx="7715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ARCAM~1_img99">
            <a:extLst>
              <a:ext uri="{FF2B5EF4-FFF2-40B4-BE49-F238E27FC236}">
                <a16:creationId xmlns:a16="http://schemas.microsoft.com/office/drawing/2014/main" id="{106C5685-669D-4AE4-8A98-FB6352E53AC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83597" y="3561851"/>
            <a:ext cx="22383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HARCAM~1_img100">
            <a:extLst>
              <a:ext uri="{FF2B5EF4-FFF2-40B4-BE49-F238E27FC236}">
                <a16:creationId xmlns:a16="http://schemas.microsoft.com/office/drawing/2014/main" id="{92070B3C-EE86-44EB-92DA-29376A6FABA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426756" y="3889487"/>
            <a:ext cx="23431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ARCAM~1_img101">
            <a:extLst>
              <a:ext uri="{FF2B5EF4-FFF2-40B4-BE49-F238E27FC236}">
                <a16:creationId xmlns:a16="http://schemas.microsoft.com/office/drawing/2014/main" id="{3ECA4B84-74E3-4045-B024-5FBAD4F70F61}"/>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857766" y="4535934"/>
            <a:ext cx="64770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29054"/>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1" name="Metin kutusu 10">
            <a:extLst>
              <a:ext uri="{FF2B5EF4-FFF2-40B4-BE49-F238E27FC236}">
                <a16:creationId xmlns:a16="http://schemas.microsoft.com/office/drawing/2014/main" id="{6005E408-B93C-4CEA-9E16-9920A488271B}"/>
              </a:ext>
            </a:extLst>
          </p:cNvPr>
          <p:cNvSpPr txBox="1"/>
          <p:nvPr/>
        </p:nvSpPr>
        <p:spPr>
          <a:xfrm>
            <a:off x="2549599" y="1266065"/>
            <a:ext cx="6097464" cy="461665"/>
          </a:xfrm>
          <a:prstGeom prst="rect">
            <a:avLst/>
          </a:prstGeom>
          <a:noFill/>
        </p:spPr>
        <p:txBody>
          <a:bodyPr wrap="square">
            <a:spAutoFit/>
          </a:bodyPr>
          <a:lstStyle/>
          <a:p>
            <a:pPr algn="just"/>
            <a:r>
              <a:rPr lang="tr-TR" sz="2400" b="1" i="0">
                <a:solidFill>
                  <a:srgbClr val="FFFFFF"/>
                </a:solidFill>
                <a:effectLst/>
                <a:latin typeface="Garamond" panose="02020404030301010803" pitchFamily="18" charset="0"/>
              </a:rPr>
              <a:t>Ödeme Görüntüleme</a:t>
            </a:r>
            <a:endParaRPr lang="tr-TR" sz="2400" b="0" i="0">
              <a:solidFill>
                <a:srgbClr val="FFFFFF"/>
              </a:solidFill>
              <a:effectLst/>
              <a:latin typeface="Garamond" panose="02020404030301010803" pitchFamily="18" charset="0"/>
            </a:endParaRPr>
          </a:p>
        </p:txBody>
      </p:sp>
      <p:sp>
        <p:nvSpPr>
          <p:cNvPr id="2" name="Rectangle 1">
            <a:extLst>
              <a:ext uri="{FF2B5EF4-FFF2-40B4-BE49-F238E27FC236}">
                <a16:creationId xmlns:a16="http://schemas.microsoft.com/office/drawing/2014/main" id="{A955F08F-5999-4D40-B764-FD6DAB88A6DA}"/>
              </a:ext>
            </a:extLst>
          </p:cNvPr>
          <p:cNvSpPr>
            <a:spLocks noChangeArrowheads="1"/>
          </p:cNvSpPr>
          <p:nvPr/>
        </p:nvSpPr>
        <p:spPr bwMode="auto">
          <a:xfrm>
            <a:off x="2549599" y="2313092"/>
            <a:ext cx="83706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tr-TR" altLang="tr-TR" sz="2200" b="1" i="1" u="none" strike="noStrike" cap="none" normalizeH="0" baseline="0">
                <a:ln>
                  <a:noFill/>
                </a:ln>
                <a:effectLst/>
                <a:latin typeface="Times New Roman" panose="02020603050405020304" pitchFamily="18" charset="0"/>
                <a:cs typeface="Times New Roman" panose="02020603050405020304" pitchFamily="18" charset="0"/>
              </a:rPr>
              <a:t>“Ödeme Emri Belgesinde”</a:t>
            </a:r>
            <a:r>
              <a:rPr kumimoji="0" lang="tr-TR" altLang="tr-TR" sz="2200" b="0" i="0" u="none" strike="noStrike" cap="none" normalizeH="0" baseline="0">
                <a:ln>
                  <a:noFill/>
                </a:ln>
                <a:effectLst/>
                <a:latin typeface="Times New Roman" panose="02020603050405020304" pitchFamily="18" charset="0"/>
                <a:cs typeface="Times New Roman" panose="02020603050405020304" pitchFamily="18" charset="0"/>
              </a:rPr>
              <a:t> </a:t>
            </a:r>
            <a:r>
              <a:rPr kumimoji="0" lang="tr-TR" altLang="tr-TR" sz="22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düzeltme işlemi yaptırılacak ise                                          butonunu tıklayarak onayı kaldırabilir ve              butonu ile gerçekleştirme görevlisine geri yollayabilir. </a:t>
            </a:r>
          </a:p>
        </p:txBody>
      </p:sp>
      <p:pic>
        <p:nvPicPr>
          <p:cNvPr id="16386" name="Picture 2" descr="HARCAM~1_img102">
            <a:extLst>
              <a:ext uri="{FF2B5EF4-FFF2-40B4-BE49-F238E27FC236}">
                <a16:creationId xmlns:a16="http://schemas.microsoft.com/office/drawing/2014/main" id="{2BC6072B-89B2-488D-ABC3-AFE2621D17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40429" y="2714690"/>
            <a:ext cx="24765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HARCAM~1_img103">
            <a:extLst>
              <a:ext uri="{FF2B5EF4-FFF2-40B4-BE49-F238E27FC236}">
                <a16:creationId xmlns:a16="http://schemas.microsoft.com/office/drawing/2014/main" id="{BBE08525-8CBE-4007-BA90-2367AF9437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70792" y="2932339"/>
            <a:ext cx="73342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30289"/>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sp>
        <p:nvSpPr>
          <p:cNvPr id="10" name="Metin kutusu 9">
            <a:extLst>
              <a:ext uri="{FF2B5EF4-FFF2-40B4-BE49-F238E27FC236}">
                <a16:creationId xmlns:a16="http://schemas.microsoft.com/office/drawing/2014/main" id="{8BE6DFB0-9555-4E85-BFB6-8D1637360D92}"/>
              </a:ext>
            </a:extLst>
          </p:cNvPr>
          <p:cNvSpPr txBox="1"/>
          <p:nvPr/>
        </p:nvSpPr>
        <p:spPr>
          <a:xfrm>
            <a:off x="3482106" y="2379641"/>
            <a:ext cx="6097464" cy="861774"/>
          </a:xfrm>
          <a:prstGeom prst="rect">
            <a:avLst/>
          </a:prstGeom>
          <a:noFill/>
        </p:spPr>
        <p:txBody>
          <a:bodyPr wrap="square">
            <a:spAutoFit/>
          </a:bodyPr>
          <a:lstStyle/>
          <a:p>
            <a:pPr algn="just"/>
            <a:r>
              <a:rPr lang="tr-TR" sz="5000" b="1">
                <a:solidFill>
                  <a:srgbClr val="FFFFFF"/>
                </a:solidFill>
                <a:latin typeface="Garamond" panose="02020404030301010803" pitchFamily="18" charset="0"/>
              </a:rPr>
              <a:t>TEŞEKKÜRLER.</a:t>
            </a:r>
            <a:endParaRPr lang="tr-TR" sz="5000" b="0" i="0">
              <a:solidFill>
                <a:srgbClr val="FFFFFF"/>
              </a:solidFill>
              <a:effectLst/>
              <a:latin typeface="Garamond" panose="02020404030301010803" pitchFamily="18" charset="0"/>
            </a:endParaRPr>
          </a:p>
        </p:txBody>
      </p:sp>
      <p:sp>
        <p:nvSpPr>
          <p:cNvPr id="12" name="Metin kutusu 11">
            <a:extLst>
              <a:ext uri="{FF2B5EF4-FFF2-40B4-BE49-F238E27FC236}">
                <a16:creationId xmlns:a16="http://schemas.microsoft.com/office/drawing/2014/main" id="{71CFC5DF-CF76-4F19-B4BB-9C40FEFB1326}"/>
              </a:ext>
            </a:extLst>
          </p:cNvPr>
          <p:cNvSpPr txBox="1"/>
          <p:nvPr/>
        </p:nvSpPr>
        <p:spPr>
          <a:xfrm>
            <a:off x="6809388" y="5288340"/>
            <a:ext cx="4595610" cy="1569660"/>
          </a:xfrm>
          <a:prstGeom prst="rect">
            <a:avLst/>
          </a:prstGeom>
          <a:noFill/>
        </p:spPr>
        <p:txBody>
          <a:bodyPr wrap="square">
            <a:spAutoFit/>
          </a:bodyPr>
          <a:lstStyle/>
          <a:p>
            <a:r>
              <a:rPr lang="tr-TR" sz="2400" b="1">
                <a:solidFill>
                  <a:srgbClr val="FFFFFF"/>
                </a:solidFill>
                <a:latin typeface="Garamond" panose="02020404030301010803" pitchFamily="18" charset="0"/>
              </a:rPr>
              <a:t>Hayriye ŞENGÜL </a:t>
            </a:r>
            <a:r>
              <a:rPr lang="tr-TR" sz="2400" b="1" smtClean="0">
                <a:solidFill>
                  <a:srgbClr val="FFFFFF"/>
                </a:solidFill>
                <a:latin typeface="Garamond" panose="02020404030301010803" pitchFamily="18" charset="0"/>
                <a:hlinkClick r:id="rId4"/>
              </a:rPr>
              <a:t>sengul@ankara.edu.tr</a:t>
            </a:r>
            <a:endParaRPr lang="tr-TR" sz="2400" b="1">
              <a:solidFill>
                <a:srgbClr val="FFFFFF"/>
              </a:solidFill>
              <a:latin typeface="Garamond" panose="02020404030301010803" pitchFamily="18" charset="0"/>
            </a:endParaRPr>
          </a:p>
          <a:p>
            <a:pPr algn="just"/>
            <a:r>
              <a:rPr lang="tr-TR" sz="2400" b="1">
                <a:solidFill>
                  <a:srgbClr val="FFFFFF"/>
                </a:solidFill>
                <a:latin typeface="Garamond" panose="02020404030301010803" pitchFamily="18" charset="0"/>
              </a:rPr>
              <a:t>İletişim – </a:t>
            </a:r>
            <a:r>
              <a:rPr lang="tr-TR" sz="2400" b="1" smtClean="0">
                <a:solidFill>
                  <a:srgbClr val="FFFFFF"/>
                </a:solidFill>
                <a:latin typeface="Garamond" panose="02020404030301010803" pitchFamily="18" charset="0"/>
              </a:rPr>
              <a:t>0 (312) 214 </a:t>
            </a:r>
            <a:r>
              <a:rPr lang="tr-TR" sz="2400" b="1">
                <a:solidFill>
                  <a:srgbClr val="FFFFFF"/>
                </a:solidFill>
                <a:latin typeface="Garamond" panose="02020404030301010803" pitchFamily="18" charset="0"/>
              </a:rPr>
              <a:t>13 50 – 7037 / </a:t>
            </a:r>
            <a:r>
              <a:rPr lang="tr-TR" sz="2400" b="1" smtClean="0">
                <a:solidFill>
                  <a:srgbClr val="FFFFFF"/>
                </a:solidFill>
                <a:latin typeface="Garamond" panose="02020404030301010803" pitchFamily="18" charset="0"/>
              </a:rPr>
              <a:t>0 (312) 223 </a:t>
            </a:r>
            <a:r>
              <a:rPr lang="tr-TR" sz="2400" b="1">
                <a:solidFill>
                  <a:srgbClr val="FFFFFF"/>
                </a:solidFill>
                <a:latin typeface="Garamond" panose="02020404030301010803" pitchFamily="18" charset="0"/>
              </a:rPr>
              <a:t>43 65</a:t>
            </a:r>
            <a:endParaRPr lang="tr-TR" sz="2400" b="0" i="0">
              <a:solidFill>
                <a:srgbClr val="FFFFFF"/>
              </a:solidFill>
              <a:effectLst/>
              <a:latin typeface="Garamond" panose="02020404030301010803" pitchFamily="18" charset="0"/>
            </a:endParaRPr>
          </a:p>
        </p:txBody>
      </p:sp>
      <p:sp>
        <p:nvSpPr>
          <p:cNvPr id="7" name="Metin kutusu 6">
            <a:extLst>
              <a:ext uri="{FF2B5EF4-FFF2-40B4-BE49-F238E27FC236}">
                <a16:creationId xmlns:a16="http://schemas.microsoft.com/office/drawing/2014/main" id="{71CFC5DF-CF76-4F19-B4BB-9C40FEFB1326}"/>
              </a:ext>
            </a:extLst>
          </p:cNvPr>
          <p:cNvSpPr txBox="1"/>
          <p:nvPr/>
        </p:nvSpPr>
        <p:spPr>
          <a:xfrm>
            <a:off x="374886" y="5201458"/>
            <a:ext cx="4595610" cy="1569660"/>
          </a:xfrm>
          <a:prstGeom prst="rect">
            <a:avLst/>
          </a:prstGeom>
          <a:noFill/>
        </p:spPr>
        <p:txBody>
          <a:bodyPr wrap="square">
            <a:spAutoFit/>
          </a:bodyPr>
          <a:lstStyle/>
          <a:p>
            <a:r>
              <a:rPr lang="tr-TR" sz="2400" b="1" smtClean="0">
                <a:solidFill>
                  <a:srgbClr val="FFFFFF"/>
                </a:solidFill>
                <a:latin typeface="Garamond" panose="02020404030301010803" pitchFamily="18" charset="0"/>
              </a:rPr>
              <a:t>Selim KAYA </a:t>
            </a:r>
          </a:p>
          <a:p>
            <a:r>
              <a:rPr lang="tr-TR" sz="2400" b="1" smtClean="0">
                <a:solidFill>
                  <a:srgbClr val="FFFFFF"/>
                </a:solidFill>
                <a:latin typeface="Garamond" panose="02020404030301010803" pitchFamily="18" charset="0"/>
                <a:hlinkClick r:id="rId4"/>
              </a:rPr>
              <a:t>skaya@ankara.edu.tr</a:t>
            </a:r>
            <a:endParaRPr lang="tr-TR" sz="2400" b="1">
              <a:solidFill>
                <a:srgbClr val="FFFFFF"/>
              </a:solidFill>
              <a:latin typeface="Garamond" panose="02020404030301010803" pitchFamily="18" charset="0"/>
            </a:endParaRPr>
          </a:p>
          <a:p>
            <a:pPr algn="just"/>
            <a:r>
              <a:rPr lang="tr-TR" sz="2400" b="1">
                <a:solidFill>
                  <a:srgbClr val="FFFFFF"/>
                </a:solidFill>
                <a:latin typeface="Garamond" panose="02020404030301010803" pitchFamily="18" charset="0"/>
              </a:rPr>
              <a:t>İletişim – </a:t>
            </a:r>
            <a:r>
              <a:rPr lang="tr-TR" sz="2400" b="1" smtClean="0">
                <a:solidFill>
                  <a:srgbClr val="FFFFFF"/>
                </a:solidFill>
                <a:latin typeface="Garamond" panose="02020404030301010803" pitchFamily="18" charset="0"/>
              </a:rPr>
              <a:t>0 (312) 212 56 56 –  </a:t>
            </a:r>
          </a:p>
          <a:p>
            <a:pPr algn="just"/>
            <a:r>
              <a:rPr lang="tr-TR" sz="2400" b="1" smtClean="0">
                <a:solidFill>
                  <a:srgbClr val="FFFFFF"/>
                </a:solidFill>
                <a:latin typeface="Garamond" panose="02020404030301010803" pitchFamily="18" charset="0"/>
              </a:rPr>
              <a:t>0 (312)  215 28 06 Dahili : 3140</a:t>
            </a:r>
            <a:endParaRPr lang="tr-TR" sz="2400" b="0" i="0">
              <a:solidFill>
                <a:srgbClr val="FFFFFF"/>
              </a:solidFill>
              <a:effectLst/>
              <a:latin typeface="Garamond" panose="02020404030301010803" pitchFamily="18" charset="0"/>
            </a:endParaRPr>
          </a:p>
        </p:txBody>
      </p:sp>
    </p:spTree>
    <p:extLst>
      <p:ext uri="{BB962C8B-B14F-4D97-AF65-F5344CB8AC3E}">
        <p14:creationId xmlns:p14="http://schemas.microsoft.com/office/powerpoint/2010/main" val="180196344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Resim 4">
            <a:extLst>
              <a:ext uri="{FF2B5EF4-FFF2-40B4-BE49-F238E27FC236}">
                <a16:creationId xmlns:a16="http://schemas.microsoft.com/office/drawing/2014/main" id="{CAF7E6AD-95FD-476E-97A6-DCB24E694276}"/>
              </a:ext>
            </a:extLst>
          </p:cNvPr>
          <p:cNvPicPr>
            <a:picLocks noChangeAspect="1"/>
          </p:cNvPicPr>
          <p:nvPr/>
        </p:nvPicPr>
        <p:blipFill>
          <a:blip r:embed="rId2"/>
          <a:stretch>
            <a:fillRect/>
          </a:stretch>
        </p:blipFill>
        <p:spPr>
          <a:xfrm>
            <a:off x="2311009" y="67736"/>
            <a:ext cx="723365" cy="723365"/>
          </a:xfrm>
          <a:prstGeom prst="rect">
            <a:avLst/>
          </a:prstGeom>
        </p:spPr>
      </p:pic>
      <p:pic>
        <p:nvPicPr>
          <p:cNvPr id="9" name="Resim 8">
            <a:extLst>
              <a:ext uri="{FF2B5EF4-FFF2-40B4-BE49-F238E27FC236}">
                <a16:creationId xmlns:a16="http://schemas.microsoft.com/office/drawing/2014/main" id="{070C2228-790F-4FC5-8A32-D029E1E636D1}"/>
              </a:ext>
            </a:extLst>
          </p:cNvPr>
          <p:cNvPicPr>
            <a:picLocks noChangeAspect="1"/>
          </p:cNvPicPr>
          <p:nvPr/>
        </p:nvPicPr>
        <p:blipFill>
          <a:blip r:embed="rId3"/>
          <a:stretch>
            <a:fillRect/>
          </a:stretch>
        </p:blipFill>
        <p:spPr>
          <a:xfrm>
            <a:off x="11404998" y="67736"/>
            <a:ext cx="723365" cy="723365"/>
          </a:xfrm>
          <a:prstGeom prst="rect">
            <a:avLst/>
          </a:prstGeom>
        </p:spPr>
      </p:pic>
      <p:sp>
        <p:nvSpPr>
          <p:cNvPr id="8" name="Alt Başlık 7">
            <a:extLst>
              <a:ext uri="{FF2B5EF4-FFF2-40B4-BE49-F238E27FC236}">
                <a16:creationId xmlns:a16="http://schemas.microsoft.com/office/drawing/2014/main" id="{C1983AA2-5A96-47D5-8379-F0BFF016695E}"/>
              </a:ext>
            </a:extLst>
          </p:cNvPr>
          <p:cNvSpPr>
            <a:spLocks noGrp="1"/>
          </p:cNvSpPr>
          <p:nvPr>
            <p:ph type="subTitle" idx="1"/>
          </p:nvPr>
        </p:nvSpPr>
        <p:spPr>
          <a:xfrm>
            <a:off x="3134519" y="139168"/>
            <a:ext cx="8170334" cy="495829"/>
          </a:xfrm>
        </p:spPr>
        <p:txBody>
          <a:bodyPr>
            <a:normAutofit lnSpcReduction="10000"/>
          </a:bodyPr>
          <a:lstStyle/>
          <a:p>
            <a:pPr algn="ctr"/>
            <a:r>
              <a:rPr lang="tr-TR" sz="2400" b="1" i="0">
                <a:solidFill>
                  <a:srgbClr val="FFFFFF"/>
                </a:solidFill>
                <a:effectLst/>
                <a:latin typeface="Times New Roman" panose="02020603050405020304" pitchFamily="18" charset="0"/>
                <a:cs typeface="Times New Roman" panose="02020603050405020304" pitchFamily="18" charset="0"/>
              </a:rPr>
              <a:t>MALİ YÖNETİM SİSTEMİ KULLANICI KILAVUZU</a:t>
            </a:r>
            <a:endParaRPr lang="tr-TR" sz="2400" b="1">
              <a:latin typeface="Times New Roman" panose="02020603050405020304" pitchFamily="18" charset="0"/>
              <a:cs typeface="Times New Roman" panose="02020603050405020304" pitchFamily="18" charset="0"/>
            </a:endParaRPr>
          </a:p>
          <a:p>
            <a:endParaRPr lang="tr-TR"/>
          </a:p>
        </p:txBody>
      </p:sp>
      <p:pic>
        <p:nvPicPr>
          <p:cNvPr id="6" name="Resim 5" descr="HARCAM~1_img1">
            <a:extLst>
              <a:ext uri="{FF2B5EF4-FFF2-40B4-BE49-F238E27FC236}">
                <a16:creationId xmlns:a16="http://schemas.microsoft.com/office/drawing/2014/main" id="{89D31239-1288-4023-B141-DA62230DB3B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034375" y="2268545"/>
            <a:ext cx="8056958" cy="3301365"/>
          </a:xfrm>
          <a:prstGeom prst="rect">
            <a:avLst/>
          </a:prstGeom>
          <a:noFill/>
          <a:ln>
            <a:noFill/>
          </a:ln>
        </p:spPr>
      </p:pic>
      <p:sp>
        <p:nvSpPr>
          <p:cNvPr id="7" name="Metin kutusu 6">
            <a:extLst>
              <a:ext uri="{FF2B5EF4-FFF2-40B4-BE49-F238E27FC236}">
                <a16:creationId xmlns:a16="http://schemas.microsoft.com/office/drawing/2014/main" id="{BBC4E41C-3FAD-47DB-8A23-2C8A178602D1}"/>
              </a:ext>
            </a:extLst>
          </p:cNvPr>
          <p:cNvSpPr txBox="1"/>
          <p:nvPr/>
        </p:nvSpPr>
        <p:spPr>
          <a:xfrm>
            <a:off x="3034374" y="1288090"/>
            <a:ext cx="8370623" cy="830997"/>
          </a:xfrm>
          <a:prstGeom prst="rect">
            <a:avLst/>
          </a:prstGeom>
          <a:noFill/>
        </p:spPr>
        <p:txBody>
          <a:bodyPr wrap="square">
            <a:spAutoFit/>
          </a:bodyPr>
          <a:lstStyle/>
          <a:p>
            <a:pPr marL="447675">
              <a:spcAft>
                <a:spcPts val="1200"/>
              </a:spcAft>
            </a:pPr>
            <a:r>
              <a:rPr lang="tr-TR" sz="2400">
                <a:solidFill>
                  <a:srgbClr val="00B0F0"/>
                </a:solidFill>
                <a:effectLst/>
                <a:latin typeface="Arial" panose="020b0604020202020204" pitchFamily="34" charset="0"/>
                <a:ea typeface="Times New Roman" panose="02020603050405020304" pitchFamily="18" charset="0"/>
              </a:rPr>
              <a:t>Kullanıcı, TC Kimlik Numarası/E-posta adresi ve şifresini girerek sisteme giriş yapabilir.</a:t>
            </a:r>
            <a:endParaRPr lang="tr-TR" sz="2400">
              <a:solidFill>
                <a:srgbClr val="00B0F0"/>
              </a:solidFill>
              <a:effectLst/>
              <a:latin typeface="Times New Roman" panose="02020603050405020304" pitchFamily="18" charset="0"/>
              <a:ea typeface="Times New Roman" panose="02020603050405020304" pitchFamily="18" charset="0"/>
            </a:endParaRPr>
          </a:p>
        </p:txBody>
      </p:sp>
      <p:sp>
        <p:nvSpPr>
          <p:cNvPr id="10" name="Metin kutusu 9">
            <a:extLst>
              <a:ext uri="{FF2B5EF4-FFF2-40B4-BE49-F238E27FC236}">
                <a16:creationId xmlns:a16="http://schemas.microsoft.com/office/drawing/2014/main" id="{D86596D5-605D-49F6-B033-9B0A7B1CF95F}"/>
              </a:ext>
            </a:extLst>
          </p:cNvPr>
          <p:cNvSpPr txBox="1"/>
          <p:nvPr/>
        </p:nvSpPr>
        <p:spPr>
          <a:xfrm>
            <a:off x="3564467" y="5350036"/>
            <a:ext cx="6096000" cy="369332"/>
          </a:xfrm>
          <a:prstGeom prst="rect">
            <a:avLst/>
          </a:prstGeom>
          <a:noFill/>
        </p:spPr>
        <p:txBody>
          <a:bodyPr wrap="square">
            <a:spAutoFit/>
          </a:bodyPr>
          <a:lstStyle/>
          <a:p>
            <a:pPr algn="ctr"/>
            <a:r>
              <a:rPr lang="tr-TR" sz="1800" b="1">
                <a:solidFill>
                  <a:srgbClr val="C00000"/>
                </a:solidFill>
                <a:effectLst/>
                <a:latin typeface="Arial" panose="020b0604020202020204" pitchFamily="34" charset="0"/>
                <a:ea typeface="Times New Roman" panose="02020603050405020304" pitchFamily="18" charset="0"/>
              </a:rPr>
              <a:t>Mali Yönetim Sistemi Giriş Ekranı</a:t>
            </a: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759238"/>
      </p:ext>
    </p:extLst>
  </p:cSld>
  <p:clrMapOvr>
    <a:masterClrMapping/>
  </p:clrMapOvr>
  <p:transition/>
  <p:timing/>
</p:sld>
</file>

<file path=ppt/tags/tag1.xml><?xml version="1.0" encoding="utf-8"?>
<p:tagLst xmlns:p="http://schemas.openxmlformats.org/presentationml/2006/main">
  <p:tag name="AS_NET" val="6.0.8"/>
  <p:tag name="AS_OS" val="Unix 5.15.0.1021"/>
  <p:tag name="AS_RELEASE_DATE" val="2022.10.14"/>
  <p:tag name="AS_TITLE" val="Aspose.Slides for .NET5"/>
  <p:tag name="AS_VERSION" val="22.10"/>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Devre">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Tw Cen MT" panose="020b0602020104020603"/>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Tw Cen MT" panose="020b0602020104020603"/>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r:embed="rId1">
            <a:duotone>
              <a:schemeClr val="phClr">
                <a:shade val="48000"/>
                <a:hueMod val="106000"/>
                <a:satMod val="140000"/>
                <a:lumMod val="42000"/>
              </a:schemeClr>
              <a:schemeClr val="phClr">
                <a:tint val="98000"/>
                <a:hueMod val="92000"/>
                <a:satMod val="220000"/>
                <a:lumMod val="90000"/>
              </a:schemeClr>
            </a:duotone>
          </a:blip>
          <a:stretch>
            <a:fillRect/>
          </a:stretch>
        </a:blipFill>
      </a:bgFillStyleLst>
    </a:fmtScheme>
  </a:themeElements>
  <a:objectDefaults/>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TM04033919[[fn=Devre]]</Template>
  <Company/>
  <PresentationFormat>Geniş ekran</PresentationFormat>
  <Paragraphs>391</Paragraphs>
  <Slides>84</Slides>
  <Notes>23</Notes>
  <TotalTime>483</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84</vt:i4>
      </vt:variant>
    </vt:vector>
  </HeadingPairs>
  <TitlesOfParts>
    <vt:vector baseType="lpstr" size="95">
      <vt:lpstr>Arial</vt:lpstr>
      <vt:lpstr>Tw Cen MT</vt:lpstr>
      <vt:lpstr>Trebuchet MS</vt:lpstr>
      <vt:lpstr>Calibri Light</vt:lpstr>
      <vt:lpstr>Calibri</vt:lpstr>
      <vt:lpstr>Times New Roman</vt:lpstr>
      <vt:lpstr>Garamond</vt:lpstr>
      <vt:lpstr>Arial Unicode MS</vt:lpstr>
      <vt:lpstr>Segoe UI Symbol</vt:lpstr>
      <vt:lpstr>Wingdings</vt:lpstr>
      <vt:lpstr>Devre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22.1000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Selim KAYA</dc:creator>
  <cp:lastModifiedBy>Selim</cp:lastModifiedBy>
  <cp:revision>52</cp:revision>
  <dcterms:created xsi:type="dcterms:W3CDTF">2022-11-17T20:21:53Z</dcterms:created>
  <dcterms:modified xsi:type="dcterms:W3CDTF">2022-11-22T11:27:20Z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MarkAsFinal">
    <vt:bool>true</vt:bool>
  </property>
</Properties>
</file>